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5B4"/>
    <a:srgbClr val="9BBB59"/>
    <a:srgbClr val="FFCC66"/>
    <a:srgbClr val="EA854C"/>
    <a:srgbClr val="9BBB57"/>
    <a:srgbClr val="9BBB4F"/>
    <a:srgbClr val="EA8F4C"/>
    <a:srgbClr val="E9904C"/>
    <a:srgbClr val="7BA54C"/>
    <a:srgbClr val="6F7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20" autoAdjust="0"/>
  </p:normalViewPr>
  <p:slideViewPr>
    <p:cSldViewPr>
      <p:cViewPr varScale="1">
        <p:scale>
          <a:sx n="67" d="100"/>
          <a:sy n="67" d="100"/>
        </p:scale>
        <p:origin x="15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218201-625E-4537-8FC0-F5C101E50C10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44B8C-8D3D-439B-AD09-8FA8FA30E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8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9F53D2-6477-4340-9943-77AB2DC743A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FBDC-3A66-4C4E-B34C-9547BAEECBFD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FE1E2-6145-4AB5-975E-532CC3B50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B96F-7592-4669-9070-BACE632D1E0F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4204-4025-4F22-B359-5C8529EA0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5197-C448-4528-AB3D-8FEBEEBDC615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B897-6EC2-4D1E-9A61-6D0210D31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B769-3401-47F1-9391-1203824709BF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74F0D-41D9-4F10-87FD-C081BBE2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4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8EE6-A1DB-4113-8A5D-43EC392195D6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28DF-31F6-416B-8AE5-B6D9B975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B44A-90D5-4C79-BCF2-E0CB25C81AAB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D720-8EB7-4189-8209-AE728AA1A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A96F-7F48-4EF0-B9D7-973CAF13EF31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DC93A-A064-4A61-8C2E-86AD9633D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410C-9F31-4123-B161-3547B36C6C3A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3AD3-C86D-4D45-A9F4-15E81035D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B5AD-2BAB-44A3-AACA-7ED85D0F42E9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45C9-DC2E-4434-BDFD-C16AEDB1E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8F8-C77F-4CDA-ACFA-D59A4C698D32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BC2E-7974-4FB7-AE9E-DCB0CE5EF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C2F0-108E-43DC-9B30-13088710F194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2D91-1156-4935-9649-EE0021717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5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A2BC1-6050-4155-A8E1-9B4786FB5192}" type="datetimeFigureOut">
              <a:rPr lang="en-US"/>
              <a:pPr>
                <a:defRPr/>
              </a:pPr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724C8A-D242-4C27-AF90-C4C215981C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704" y="21277"/>
            <a:ext cx="3244096" cy="7573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750049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4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2" descr="https://static1.squarespace.com/static/5ac5143f9d5abb8923a86849/t/5b19454f0e2e721b42205229/1528382800712/DsireInsight-red-black-horizontal-logo.png?format=500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5847"/>
            <a:ext cx="1901825" cy="45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550862" y="912944"/>
            <a:ext cx="807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</a:pPr>
            <a:r>
              <a:rPr lang="en-US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Energy Storage Targets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 Box 279"/>
          <p:cNvSpPr txBox="1">
            <a:spLocks noChangeArrowheads="1"/>
          </p:cNvSpPr>
          <p:nvPr/>
        </p:nvSpPr>
        <p:spPr bwMode="auto">
          <a:xfrm>
            <a:off x="2139240" y="5632246"/>
            <a:ext cx="179696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Energy Storage Target Adopted</a:t>
            </a:r>
            <a:endParaRPr lang="en-U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Freeform 206"/>
          <p:cNvSpPr>
            <a:spLocks/>
          </p:cNvSpPr>
          <p:nvPr/>
        </p:nvSpPr>
        <p:spPr bwMode="auto">
          <a:xfrm>
            <a:off x="835977" y="4478899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207"/>
          <p:cNvSpPr>
            <a:spLocks/>
          </p:cNvSpPr>
          <p:nvPr/>
        </p:nvSpPr>
        <p:spPr bwMode="auto">
          <a:xfrm>
            <a:off x="6554152" y="2777099"/>
            <a:ext cx="788988" cy="482600"/>
          </a:xfrm>
          <a:custGeom>
            <a:avLst/>
            <a:gdLst>
              <a:gd name="T0" fmla="*/ 2147483647 w 500"/>
              <a:gd name="T1" fmla="*/ 2147483647 h 327"/>
              <a:gd name="T2" fmla="*/ 2147483647 w 500"/>
              <a:gd name="T3" fmla="*/ 2147483647 h 327"/>
              <a:gd name="T4" fmla="*/ 2147483647 w 500"/>
              <a:gd name="T5" fmla="*/ 2147483647 h 327"/>
              <a:gd name="T6" fmla="*/ 2147483647 w 500"/>
              <a:gd name="T7" fmla="*/ 2147483647 h 327"/>
              <a:gd name="T8" fmla="*/ 2147483647 w 500"/>
              <a:gd name="T9" fmla="*/ 2147483647 h 327"/>
              <a:gd name="T10" fmla="*/ 2147483647 w 500"/>
              <a:gd name="T11" fmla="*/ 2147483647 h 327"/>
              <a:gd name="T12" fmla="*/ 2147483647 w 500"/>
              <a:gd name="T13" fmla="*/ 2147483647 h 327"/>
              <a:gd name="T14" fmla="*/ 2147483647 w 500"/>
              <a:gd name="T15" fmla="*/ 2147483647 h 327"/>
              <a:gd name="T16" fmla="*/ 2147483647 w 500"/>
              <a:gd name="T17" fmla="*/ 2147483647 h 327"/>
              <a:gd name="T18" fmla="*/ 2147483647 w 500"/>
              <a:gd name="T19" fmla="*/ 2147483647 h 327"/>
              <a:gd name="T20" fmla="*/ 2147483647 w 500"/>
              <a:gd name="T21" fmla="*/ 2147483647 h 327"/>
              <a:gd name="T22" fmla="*/ 2147483647 w 500"/>
              <a:gd name="T23" fmla="*/ 2147483647 h 327"/>
              <a:gd name="T24" fmla="*/ 2147483647 w 500"/>
              <a:gd name="T25" fmla="*/ 2147483647 h 327"/>
              <a:gd name="T26" fmla="*/ 2147483647 w 500"/>
              <a:gd name="T27" fmla="*/ 2147483647 h 327"/>
              <a:gd name="T28" fmla="*/ 2147483647 w 500"/>
              <a:gd name="T29" fmla="*/ 2147483647 h 327"/>
              <a:gd name="T30" fmla="*/ 2147483647 w 500"/>
              <a:gd name="T31" fmla="*/ 2147483647 h 327"/>
              <a:gd name="T32" fmla="*/ 2147483647 w 500"/>
              <a:gd name="T33" fmla="*/ 2147483647 h 327"/>
              <a:gd name="T34" fmla="*/ 2147483647 w 500"/>
              <a:gd name="T35" fmla="*/ 2147483647 h 327"/>
              <a:gd name="T36" fmla="*/ 2147483647 w 500"/>
              <a:gd name="T37" fmla="*/ 2147483647 h 327"/>
              <a:gd name="T38" fmla="*/ 2147483647 w 500"/>
              <a:gd name="T39" fmla="*/ 2147483647 h 327"/>
              <a:gd name="T40" fmla="*/ 2147483647 w 500"/>
              <a:gd name="T41" fmla="*/ 2147483647 h 327"/>
              <a:gd name="T42" fmla="*/ 2147483647 w 500"/>
              <a:gd name="T43" fmla="*/ 2147483647 h 327"/>
              <a:gd name="T44" fmla="*/ 2147483647 w 500"/>
              <a:gd name="T45" fmla="*/ 0 h 327"/>
              <a:gd name="T46" fmla="*/ 2147483647 w 500"/>
              <a:gd name="T47" fmla="*/ 2147483647 h 327"/>
              <a:gd name="T48" fmla="*/ 2147483647 w 500"/>
              <a:gd name="T49" fmla="*/ 2147483647 h 327"/>
              <a:gd name="T50" fmla="*/ 2147483647 w 500"/>
              <a:gd name="T51" fmla="*/ 2147483647 h 327"/>
              <a:gd name="T52" fmla="*/ 2147483647 w 500"/>
              <a:gd name="T53" fmla="*/ 2147483647 h 327"/>
              <a:gd name="T54" fmla="*/ 2147483647 w 500"/>
              <a:gd name="T55" fmla="*/ 2147483647 h 327"/>
              <a:gd name="T56" fmla="*/ 2147483647 w 500"/>
              <a:gd name="T57" fmla="*/ 2147483647 h 327"/>
              <a:gd name="T58" fmla="*/ 2147483647 w 500"/>
              <a:gd name="T59" fmla="*/ 2147483647 h 327"/>
              <a:gd name="T60" fmla="*/ 2147483647 w 500"/>
              <a:gd name="T61" fmla="*/ 2147483647 h 327"/>
              <a:gd name="T62" fmla="*/ 2147483647 w 500"/>
              <a:gd name="T63" fmla="*/ 2147483647 h 327"/>
              <a:gd name="T64" fmla="*/ 2147483647 w 500"/>
              <a:gd name="T65" fmla="*/ 2147483647 h 327"/>
              <a:gd name="T66" fmla="*/ 2147483647 w 500"/>
              <a:gd name="T67" fmla="*/ 2147483647 h 327"/>
              <a:gd name="T68" fmla="*/ 2147483647 w 500"/>
              <a:gd name="T69" fmla="*/ 2147483647 h 327"/>
              <a:gd name="T70" fmla="*/ 2147483647 w 500"/>
              <a:gd name="T71" fmla="*/ 2147483647 h 327"/>
              <a:gd name="T72" fmla="*/ 2147483647 w 500"/>
              <a:gd name="T73" fmla="*/ 2147483647 h 327"/>
              <a:gd name="T74" fmla="*/ 2147483647 w 500"/>
              <a:gd name="T75" fmla="*/ 2147483647 h 327"/>
              <a:gd name="T76" fmla="*/ 2147483647 w 500"/>
              <a:gd name="T77" fmla="*/ 2147483647 h 327"/>
              <a:gd name="T78" fmla="*/ 2147483647 w 500"/>
              <a:gd name="T79" fmla="*/ 2147483647 h 327"/>
              <a:gd name="T80" fmla="*/ 2147483647 w 500"/>
              <a:gd name="T81" fmla="*/ 2147483647 h 327"/>
              <a:gd name="T82" fmla="*/ 2147483647 w 500"/>
              <a:gd name="T83" fmla="*/ 2147483647 h 327"/>
              <a:gd name="T84" fmla="*/ 2147483647 w 500"/>
              <a:gd name="T85" fmla="*/ 2147483647 h 327"/>
              <a:gd name="T86" fmla="*/ 2147483647 w 500"/>
              <a:gd name="T87" fmla="*/ 2147483647 h 327"/>
              <a:gd name="T88" fmla="*/ 2147483647 w 500"/>
              <a:gd name="T89" fmla="*/ 2147483647 h 327"/>
              <a:gd name="T90" fmla="*/ 2147483647 w 500"/>
              <a:gd name="T91" fmla="*/ 2147483647 h 327"/>
              <a:gd name="T92" fmla="*/ 2147483647 w 500"/>
              <a:gd name="T93" fmla="*/ 2147483647 h 327"/>
              <a:gd name="T94" fmla="*/ 2147483647 w 500"/>
              <a:gd name="T95" fmla="*/ 2147483647 h 327"/>
              <a:gd name="T96" fmla="*/ 2147483647 w 500"/>
              <a:gd name="T97" fmla="*/ 2147483647 h 327"/>
              <a:gd name="T98" fmla="*/ 2147483647 w 500"/>
              <a:gd name="T99" fmla="*/ 2147483647 h 327"/>
              <a:gd name="T100" fmla="*/ 2147483647 w 500"/>
              <a:gd name="T101" fmla="*/ 2147483647 h 327"/>
              <a:gd name="T102" fmla="*/ 2147483647 w 500"/>
              <a:gd name="T103" fmla="*/ 2147483647 h 327"/>
              <a:gd name="T104" fmla="*/ 2147483647 w 500"/>
              <a:gd name="T105" fmla="*/ 2147483647 h 327"/>
              <a:gd name="T106" fmla="*/ 2147483647 w 500"/>
              <a:gd name="T107" fmla="*/ 2147483647 h 327"/>
              <a:gd name="T108" fmla="*/ 2147483647 w 500"/>
              <a:gd name="T109" fmla="*/ 2147483647 h 327"/>
              <a:gd name="T110" fmla="*/ 2147483647 w 500"/>
              <a:gd name="T111" fmla="*/ 2147483647 h 327"/>
              <a:gd name="T112" fmla="*/ 2147483647 w 500"/>
              <a:gd name="T113" fmla="*/ 2147483647 h 327"/>
              <a:gd name="T114" fmla="*/ 2147483647 w 500"/>
              <a:gd name="T115" fmla="*/ 2147483647 h 327"/>
              <a:gd name="T116" fmla="*/ 2147483647 w 500"/>
              <a:gd name="T117" fmla="*/ 2147483647 h 327"/>
              <a:gd name="T118" fmla="*/ 2147483647 w 500"/>
              <a:gd name="T119" fmla="*/ 2147483647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08"/>
          <p:cNvSpPr>
            <a:spLocks/>
          </p:cNvSpPr>
          <p:nvPr/>
        </p:nvSpPr>
        <p:spPr bwMode="auto">
          <a:xfrm>
            <a:off x="7424102" y="2670737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09"/>
          <p:cNvSpPr>
            <a:spLocks/>
          </p:cNvSpPr>
          <p:nvPr/>
        </p:nvSpPr>
        <p:spPr bwMode="auto">
          <a:xfrm>
            <a:off x="7087552" y="3294624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210"/>
          <p:cNvSpPr>
            <a:spLocks/>
          </p:cNvSpPr>
          <p:nvPr/>
        </p:nvSpPr>
        <p:spPr bwMode="auto">
          <a:xfrm>
            <a:off x="7230427" y="3118412"/>
            <a:ext cx="144463" cy="222250"/>
          </a:xfrm>
          <a:custGeom>
            <a:avLst/>
            <a:gdLst>
              <a:gd name="T0" fmla="*/ 2147483647 w 91"/>
              <a:gd name="T1" fmla="*/ 2147483647 h 151"/>
              <a:gd name="T2" fmla="*/ 2147483647 w 91"/>
              <a:gd name="T3" fmla="*/ 2147483647 h 151"/>
              <a:gd name="T4" fmla="*/ 2147483647 w 91"/>
              <a:gd name="T5" fmla="*/ 2147483647 h 151"/>
              <a:gd name="T6" fmla="*/ 2147483647 w 91"/>
              <a:gd name="T7" fmla="*/ 2147483647 h 151"/>
              <a:gd name="T8" fmla="*/ 2147483647 w 91"/>
              <a:gd name="T9" fmla="*/ 2147483647 h 151"/>
              <a:gd name="T10" fmla="*/ 2147483647 w 91"/>
              <a:gd name="T11" fmla="*/ 2147483647 h 151"/>
              <a:gd name="T12" fmla="*/ 2147483647 w 91"/>
              <a:gd name="T13" fmla="*/ 2147483647 h 151"/>
              <a:gd name="T14" fmla="*/ 2147483647 w 91"/>
              <a:gd name="T15" fmla="*/ 2147483647 h 151"/>
              <a:gd name="T16" fmla="*/ 2147483647 w 91"/>
              <a:gd name="T17" fmla="*/ 0 h 151"/>
              <a:gd name="T18" fmla="*/ 2147483647 w 91"/>
              <a:gd name="T19" fmla="*/ 2147483647 h 151"/>
              <a:gd name="T20" fmla="*/ 2147483647 w 91"/>
              <a:gd name="T21" fmla="*/ 2147483647 h 151"/>
              <a:gd name="T22" fmla="*/ 2147483647 w 91"/>
              <a:gd name="T23" fmla="*/ 2147483647 h 151"/>
              <a:gd name="T24" fmla="*/ 0 w 91"/>
              <a:gd name="T25" fmla="*/ 2147483647 h 151"/>
              <a:gd name="T26" fmla="*/ 0 w 91"/>
              <a:gd name="T27" fmla="*/ 2147483647 h 151"/>
              <a:gd name="T28" fmla="*/ 0 w 91"/>
              <a:gd name="T29" fmla="*/ 2147483647 h 151"/>
              <a:gd name="T30" fmla="*/ 2147483647 w 91"/>
              <a:gd name="T31" fmla="*/ 2147483647 h 151"/>
              <a:gd name="T32" fmla="*/ 2147483647 w 91"/>
              <a:gd name="T33" fmla="*/ 2147483647 h 151"/>
              <a:gd name="T34" fmla="*/ 2147483647 w 91"/>
              <a:gd name="T35" fmla="*/ 2147483647 h 151"/>
              <a:gd name="T36" fmla="*/ 2147483647 w 91"/>
              <a:gd name="T37" fmla="*/ 2147483647 h 151"/>
              <a:gd name="T38" fmla="*/ 2147483647 w 91"/>
              <a:gd name="T39" fmla="*/ 2147483647 h 151"/>
              <a:gd name="T40" fmla="*/ 2147483647 w 91"/>
              <a:gd name="T41" fmla="*/ 2147483647 h 151"/>
              <a:gd name="T42" fmla="*/ 2147483647 w 91"/>
              <a:gd name="T43" fmla="*/ 2147483647 h 151"/>
              <a:gd name="T44" fmla="*/ 2147483647 w 91"/>
              <a:gd name="T45" fmla="*/ 2147483647 h 151"/>
              <a:gd name="T46" fmla="*/ 2147483647 w 91"/>
              <a:gd name="T47" fmla="*/ 2147483647 h 151"/>
              <a:gd name="T48" fmla="*/ 2147483647 w 91"/>
              <a:gd name="T49" fmla="*/ 2147483647 h 151"/>
              <a:gd name="T50" fmla="*/ 2147483647 w 91"/>
              <a:gd name="T51" fmla="*/ 2147483647 h 151"/>
              <a:gd name="T52" fmla="*/ 2147483647 w 91"/>
              <a:gd name="T53" fmla="*/ 2147483647 h 151"/>
              <a:gd name="T54" fmla="*/ 2147483647 w 91"/>
              <a:gd name="T55" fmla="*/ 2147483647 h 151"/>
              <a:gd name="T56" fmla="*/ 2147483647 w 91"/>
              <a:gd name="T57" fmla="*/ 2147483647 h 151"/>
              <a:gd name="T58" fmla="*/ 2147483647 w 91"/>
              <a:gd name="T59" fmla="*/ 2147483647 h 151"/>
              <a:gd name="T60" fmla="*/ 2147483647 w 91"/>
              <a:gd name="T61" fmla="*/ 2147483647 h 151"/>
              <a:gd name="T62" fmla="*/ 2147483647 w 91"/>
              <a:gd name="T63" fmla="*/ 2147483647 h 151"/>
              <a:gd name="T64" fmla="*/ 2147483647 w 91"/>
              <a:gd name="T65" fmla="*/ 2147483647 h 151"/>
              <a:gd name="T66" fmla="*/ 2147483647 w 91"/>
              <a:gd name="T67" fmla="*/ 2147483647 h 151"/>
              <a:gd name="T68" fmla="*/ 2147483647 w 91"/>
              <a:gd name="T69" fmla="*/ 2147483647 h 151"/>
              <a:gd name="T70" fmla="*/ 2147483647 w 91"/>
              <a:gd name="T71" fmla="*/ 2147483647 h 151"/>
              <a:gd name="T72" fmla="*/ 2147483647 w 91"/>
              <a:gd name="T73" fmla="*/ 2147483647 h 151"/>
              <a:gd name="T74" fmla="*/ 2147483647 w 91"/>
              <a:gd name="T75" fmla="*/ 2147483647 h 151"/>
              <a:gd name="T76" fmla="*/ 2147483647 w 91"/>
              <a:gd name="T77" fmla="*/ 2147483647 h 151"/>
              <a:gd name="T78" fmla="*/ 2147483647 w 91"/>
              <a:gd name="T79" fmla="*/ 2147483647 h 151"/>
              <a:gd name="T80" fmla="*/ 2147483647 w 91"/>
              <a:gd name="T81" fmla="*/ 2147483647 h 151"/>
              <a:gd name="T82" fmla="*/ 2147483647 w 91"/>
              <a:gd name="T83" fmla="*/ 2147483647 h 151"/>
              <a:gd name="T84" fmla="*/ 2147483647 w 91"/>
              <a:gd name="T85" fmla="*/ 2147483647 h 151"/>
              <a:gd name="T86" fmla="*/ 2147483647 w 91"/>
              <a:gd name="T87" fmla="*/ 2147483647 h 151"/>
              <a:gd name="T88" fmla="*/ 2147483647 w 91"/>
              <a:gd name="T89" fmla="*/ 2147483647 h 151"/>
              <a:gd name="T90" fmla="*/ 2147483647 w 91"/>
              <a:gd name="T91" fmla="*/ 2147483647 h 151"/>
              <a:gd name="T92" fmla="*/ 2147483647 w 91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211"/>
          <p:cNvSpPr>
            <a:spLocks/>
          </p:cNvSpPr>
          <p:nvPr/>
        </p:nvSpPr>
        <p:spPr bwMode="auto">
          <a:xfrm>
            <a:off x="7416165" y="2511987"/>
            <a:ext cx="458787" cy="233362"/>
          </a:xfrm>
          <a:custGeom>
            <a:avLst/>
            <a:gdLst>
              <a:gd name="T0" fmla="*/ 2147483647 w 290"/>
              <a:gd name="T1" fmla="*/ 2147483647 h 157"/>
              <a:gd name="T2" fmla="*/ 2147483647 w 290"/>
              <a:gd name="T3" fmla="*/ 2147483647 h 157"/>
              <a:gd name="T4" fmla="*/ 2147483647 w 290"/>
              <a:gd name="T5" fmla="*/ 2147483647 h 157"/>
              <a:gd name="T6" fmla="*/ 2147483647 w 290"/>
              <a:gd name="T7" fmla="*/ 2147483647 h 157"/>
              <a:gd name="T8" fmla="*/ 2147483647 w 290"/>
              <a:gd name="T9" fmla="*/ 2147483647 h 157"/>
              <a:gd name="T10" fmla="*/ 2147483647 w 290"/>
              <a:gd name="T11" fmla="*/ 2147483647 h 157"/>
              <a:gd name="T12" fmla="*/ 2147483647 w 290"/>
              <a:gd name="T13" fmla="*/ 2147483647 h 157"/>
              <a:gd name="T14" fmla="*/ 2147483647 w 290"/>
              <a:gd name="T15" fmla="*/ 2147483647 h 157"/>
              <a:gd name="T16" fmla="*/ 2147483647 w 290"/>
              <a:gd name="T17" fmla="*/ 2147483647 h 157"/>
              <a:gd name="T18" fmla="*/ 2147483647 w 290"/>
              <a:gd name="T19" fmla="*/ 2147483647 h 157"/>
              <a:gd name="T20" fmla="*/ 2147483647 w 290"/>
              <a:gd name="T21" fmla="*/ 2147483647 h 157"/>
              <a:gd name="T22" fmla="*/ 2147483647 w 290"/>
              <a:gd name="T23" fmla="*/ 2147483647 h 157"/>
              <a:gd name="T24" fmla="*/ 2147483647 w 290"/>
              <a:gd name="T25" fmla="*/ 2147483647 h 157"/>
              <a:gd name="T26" fmla="*/ 2147483647 w 290"/>
              <a:gd name="T27" fmla="*/ 2147483647 h 157"/>
              <a:gd name="T28" fmla="*/ 2147483647 w 290"/>
              <a:gd name="T29" fmla="*/ 2147483647 h 157"/>
              <a:gd name="T30" fmla="*/ 2147483647 w 290"/>
              <a:gd name="T31" fmla="*/ 2147483647 h 157"/>
              <a:gd name="T32" fmla="*/ 2147483647 w 290"/>
              <a:gd name="T33" fmla="*/ 2147483647 h 157"/>
              <a:gd name="T34" fmla="*/ 2147483647 w 290"/>
              <a:gd name="T35" fmla="*/ 2147483647 h 157"/>
              <a:gd name="T36" fmla="*/ 2147483647 w 290"/>
              <a:gd name="T37" fmla="*/ 2147483647 h 157"/>
              <a:gd name="T38" fmla="*/ 2147483647 w 290"/>
              <a:gd name="T39" fmla="*/ 2147483647 h 157"/>
              <a:gd name="T40" fmla="*/ 0 w 290"/>
              <a:gd name="T41" fmla="*/ 2147483647 h 157"/>
              <a:gd name="T42" fmla="*/ 2147483647 w 290"/>
              <a:gd name="T43" fmla="*/ 2147483647 h 157"/>
              <a:gd name="T44" fmla="*/ 2147483647 w 290"/>
              <a:gd name="T45" fmla="*/ 2147483647 h 157"/>
              <a:gd name="T46" fmla="*/ 2147483647 w 290"/>
              <a:gd name="T47" fmla="*/ 2147483647 h 157"/>
              <a:gd name="T48" fmla="*/ 2147483647 w 290"/>
              <a:gd name="T49" fmla="*/ 2147483647 h 157"/>
              <a:gd name="T50" fmla="*/ 2147483647 w 290"/>
              <a:gd name="T51" fmla="*/ 2147483647 h 157"/>
              <a:gd name="T52" fmla="*/ 2147483647 w 290"/>
              <a:gd name="T53" fmla="*/ 2147483647 h 157"/>
              <a:gd name="T54" fmla="*/ 2147483647 w 290"/>
              <a:gd name="T55" fmla="*/ 2147483647 h 157"/>
              <a:gd name="T56" fmla="*/ 2147483647 w 290"/>
              <a:gd name="T57" fmla="*/ 2147483647 h 157"/>
              <a:gd name="T58" fmla="*/ 2147483647 w 290"/>
              <a:gd name="T59" fmla="*/ 2147483647 h 157"/>
              <a:gd name="T60" fmla="*/ 2147483647 w 290"/>
              <a:gd name="T61" fmla="*/ 2147483647 h 157"/>
              <a:gd name="T62" fmla="*/ 2147483647 w 290"/>
              <a:gd name="T63" fmla="*/ 2147483647 h 157"/>
              <a:gd name="T64" fmla="*/ 2147483647 w 290"/>
              <a:gd name="T65" fmla="*/ 2147483647 h 157"/>
              <a:gd name="T66" fmla="*/ 2147483647 w 290"/>
              <a:gd name="T67" fmla="*/ 2147483647 h 157"/>
              <a:gd name="T68" fmla="*/ 2147483647 w 290"/>
              <a:gd name="T69" fmla="*/ 2147483647 h 157"/>
              <a:gd name="T70" fmla="*/ 2147483647 w 290"/>
              <a:gd name="T71" fmla="*/ 2147483647 h 157"/>
              <a:gd name="T72" fmla="*/ 2147483647 w 290"/>
              <a:gd name="T73" fmla="*/ 2147483647 h 157"/>
              <a:gd name="T74" fmla="*/ 2147483647 w 290"/>
              <a:gd name="T75" fmla="*/ 2147483647 h 157"/>
              <a:gd name="T76" fmla="*/ 2147483647 w 290"/>
              <a:gd name="T77" fmla="*/ 2147483647 h 157"/>
              <a:gd name="T78" fmla="*/ 2147483647 w 290"/>
              <a:gd name="T79" fmla="*/ 2147483647 h 157"/>
              <a:gd name="T80" fmla="*/ 2147483647 w 290"/>
              <a:gd name="T81" fmla="*/ 2147483647 h 157"/>
              <a:gd name="T82" fmla="*/ 2147483647 w 290"/>
              <a:gd name="T83" fmla="*/ 2147483647 h 157"/>
              <a:gd name="T84" fmla="*/ 2147483647 w 290"/>
              <a:gd name="T85" fmla="*/ 2147483647 h 157"/>
              <a:gd name="T86" fmla="*/ 2147483647 w 290"/>
              <a:gd name="T87" fmla="*/ 2147483647 h 157"/>
              <a:gd name="T88" fmla="*/ 2147483647 w 290"/>
              <a:gd name="T89" fmla="*/ 2147483647 h 157"/>
              <a:gd name="T90" fmla="*/ 2147483647 w 290"/>
              <a:gd name="T91" fmla="*/ 2147483647 h 157"/>
              <a:gd name="T92" fmla="*/ 2147483647 w 290"/>
              <a:gd name="T93" fmla="*/ 2147483647 h 157"/>
              <a:gd name="T94" fmla="*/ 2147483647 w 290"/>
              <a:gd name="T95" fmla="*/ 2147483647 h 157"/>
              <a:gd name="T96" fmla="*/ 2147483647 w 290"/>
              <a:gd name="T97" fmla="*/ 2147483647 h 157"/>
              <a:gd name="T98" fmla="*/ 2147483647 w 290"/>
              <a:gd name="T99" fmla="*/ 2147483647 h 157"/>
              <a:gd name="T100" fmla="*/ 2147483647 w 290"/>
              <a:gd name="T101" fmla="*/ 2147483647 h 157"/>
              <a:gd name="T102" fmla="*/ 2147483647 w 290"/>
              <a:gd name="T103" fmla="*/ 2147483647 h 157"/>
              <a:gd name="T104" fmla="*/ 2147483647 w 290"/>
              <a:gd name="T105" fmla="*/ 2147483647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212"/>
          <p:cNvSpPr>
            <a:spLocks/>
          </p:cNvSpPr>
          <p:nvPr/>
        </p:nvSpPr>
        <p:spPr bwMode="auto">
          <a:xfrm>
            <a:off x="7776527" y="2721537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213"/>
          <p:cNvSpPr>
            <a:spLocks/>
          </p:cNvSpPr>
          <p:nvPr/>
        </p:nvSpPr>
        <p:spPr bwMode="auto">
          <a:xfrm>
            <a:off x="6757352" y="3145399"/>
            <a:ext cx="617538" cy="288925"/>
          </a:xfrm>
          <a:custGeom>
            <a:avLst/>
            <a:gdLst>
              <a:gd name="T0" fmla="*/ 2147483647 w 391"/>
              <a:gd name="T1" fmla="*/ 2147483647 h 196"/>
              <a:gd name="T2" fmla="*/ 2147483647 w 391"/>
              <a:gd name="T3" fmla="*/ 2147483647 h 196"/>
              <a:gd name="T4" fmla="*/ 2147483647 w 391"/>
              <a:gd name="T5" fmla="*/ 2147483647 h 196"/>
              <a:gd name="T6" fmla="*/ 2147483647 w 391"/>
              <a:gd name="T7" fmla="*/ 2147483647 h 196"/>
              <a:gd name="T8" fmla="*/ 2147483647 w 391"/>
              <a:gd name="T9" fmla="*/ 2147483647 h 196"/>
              <a:gd name="T10" fmla="*/ 2147483647 w 391"/>
              <a:gd name="T11" fmla="*/ 2147483647 h 196"/>
              <a:gd name="T12" fmla="*/ 2147483647 w 391"/>
              <a:gd name="T13" fmla="*/ 2147483647 h 196"/>
              <a:gd name="T14" fmla="*/ 2147483647 w 391"/>
              <a:gd name="T15" fmla="*/ 2147483647 h 196"/>
              <a:gd name="T16" fmla="*/ 2147483647 w 391"/>
              <a:gd name="T17" fmla="*/ 0 h 196"/>
              <a:gd name="T18" fmla="*/ 2147483647 w 391"/>
              <a:gd name="T19" fmla="*/ 2147483647 h 196"/>
              <a:gd name="T20" fmla="*/ 2147483647 w 391"/>
              <a:gd name="T21" fmla="*/ 2147483647 h 196"/>
              <a:gd name="T22" fmla="*/ 2147483647 w 391"/>
              <a:gd name="T23" fmla="*/ 2147483647 h 196"/>
              <a:gd name="T24" fmla="*/ 2147483647 w 391"/>
              <a:gd name="T25" fmla="*/ 2147483647 h 196"/>
              <a:gd name="T26" fmla="*/ 2147483647 w 391"/>
              <a:gd name="T27" fmla="*/ 2147483647 h 196"/>
              <a:gd name="T28" fmla="*/ 2147483647 w 391"/>
              <a:gd name="T29" fmla="*/ 2147483647 h 196"/>
              <a:gd name="T30" fmla="*/ 2147483647 w 391"/>
              <a:gd name="T31" fmla="*/ 2147483647 h 196"/>
              <a:gd name="T32" fmla="*/ 2147483647 w 391"/>
              <a:gd name="T33" fmla="*/ 2147483647 h 196"/>
              <a:gd name="T34" fmla="*/ 2147483647 w 391"/>
              <a:gd name="T35" fmla="*/ 2147483647 h 196"/>
              <a:gd name="T36" fmla="*/ 2147483647 w 391"/>
              <a:gd name="T37" fmla="*/ 2147483647 h 196"/>
              <a:gd name="T38" fmla="*/ 2147483647 w 391"/>
              <a:gd name="T39" fmla="*/ 2147483647 h 196"/>
              <a:gd name="T40" fmla="*/ 2147483647 w 391"/>
              <a:gd name="T41" fmla="*/ 2147483647 h 196"/>
              <a:gd name="T42" fmla="*/ 2147483647 w 391"/>
              <a:gd name="T43" fmla="*/ 2147483647 h 196"/>
              <a:gd name="T44" fmla="*/ 2147483647 w 391"/>
              <a:gd name="T45" fmla="*/ 2147483647 h 196"/>
              <a:gd name="T46" fmla="*/ 2147483647 w 391"/>
              <a:gd name="T47" fmla="*/ 2147483647 h 196"/>
              <a:gd name="T48" fmla="*/ 2147483647 w 391"/>
              <a:gd name="T49" fmla="*/ 2147483647 h 196"/>
              <a:gd name="T50" fmla="*/ 2147483647 w 391"/>
              <a:gd name="T51" fmla="*/ 2147483647 h 196"/>
              <a:gd name="T52" fmla="*/ 2147483647 w 391"/>
              <a:gd name="T53" fmla="*/ 2147483647 h 196"/>
              <a:gd name="T54" fmla="*/ 2147483647 w 391"/>
              <a:gd name="T55" fmla="*/ 2147483647 h 196"/>
              <a:gd name="T56" fmla="*/ 2147483647 w 391"/>
              <a:gd name="T57" fmla="*/ 2147483647 h 196"/>
              <a:gd name="T58" fmla="*/ 2147483647 w 391"/>
              <a:gd name="T59" fmla="*/ 2147483647 h 196"/>
              <a:gd name="T60" fmla="*/ 2147483647 w 391"/>
              <a:gd name="T61" fmla="*/ 2147483647 h 196"/>
              <a:gd name="T62" fmla="*/ 2147483647 w 391"/>
              <a:gd name="T63" fmla="*/ 2147483647 h 196"/>
              <a:gd name="T64" fmla="*/ 2147483647 w 391"/>
              <a:gd name="T65" fmla="*/ 2147483647 h 196"/>
              <a:gd name="T66" fmla="*/ 2147483647 w 391"/>
              <a:gd name="T67" fmla="*/ 2147483647 h 196"/>
              <a:gd name="T68" fmla="*/ 2147483647 w 391"/>
              <a:gd name="T69" fmla="*/ 2147483647 h 196"/>
              <a:gd name="T70" fmla="*/ 2147483647 w 391"/>
              <a:gd name="T71" fmla="*/ 2147483647 h 196"/>
              <a:gd name="T72" fmla="*/ 2147483647 w 391"/>
              <a:gd name="T73" fmla="*/ 2147483647 h 196"/>
              <a:gd name="T74" fmla="*/ 2147483647 w 391"/>
              <a:gd name="T75" fmla="*/ 2147483647 h 196"/>
              <a:gd name="T76" fmla="*/ 2147483647 w 391"/>
              <a:gd name="T77" fmla="*/ 2147483647 h 196"/>
              <a:gd name="T78" fmla="*/ 2147483647 w 391"/>
              <a:gd name="T79" fmla="*/ 2147483647 h 196"/>
              <a:gd name="T80" fmla="*/ 2147483647 w 391"/>
              <a:gd name="T81" fmla="*/ 2147483647 h 196"/>
              <a:gd name="T82" fmla="*/ 2147483647 w 391"/>
              <a:gd name="T83" fmla="*/ 2147483647 h 196"/>
              <a:gd name="T84" fmla="*/ 2147483647 w 391"/>
              <a:gd name="T85" fmla="*/ 2147483647 h 196"/>
              <a:gd name="T86" fmla="*/ 2147483647 w 391"/>
              <a:gd name="T87" fmla="*/ 2147483647 h 196"/>
              <a:gd name="T88" fmla="*/ 2147483647 w 391"/>
              <a:gd name="T89" fmla="*/ 2147483647 h 196"/>
              <a:gd name="T90" fmla="*/ 2147483647 w 391"/>
              <a:gd name="T91" fmla="*/ 2147483647 h 196"/>
              <a:gd name="T92" fmla="*/ 2147483647 w 391"/>
              <a:gd name="T93" fmla="*/ 2147483647 h 196"/>
              <a:gd name="T94" fmla="*/ 2147483647 w 391"/>
              <a:gd name="T95" fmla="*/ 2147483647 h 196"/>
              <a:gd name="T96" fmla="*/ 2147483647 w 391"/>
              <a:gd name="T97" fmla="*/ 2147483647 h 196"/>
              <a:gd name="T98" fmla="*/ 2147483647 w 391"/>
              <a:gd name="T99" fmla="*/ 2147483647 h 196"/>
              <a:gd name="T100" fmla="*/ 2147483647 w 391"/>
              <a:gd name="T101" fmla="*/ 2147483647 h 196"/>
              <a:gd name="T102" fmla="*/ 2147483647 w 391"/>
              <a:gd name="T103" fmla="*/ 2147483647 h 196"/>
              <a:gd name="T104" fmla="*/ 2147483647 w 391"/>
              <a:gd name="T105" fmla="*/ 2147483647 h 196"/>
              <a:gd name="T106" fmla="*/ 2147483647 w 391"/>
              <a:gd name="T107" fmla="*/ 2147483647 h 196"/>
              <a:gd name="T108" fmla="*/ 2147483647 w 391"/>
              <a:gd name="T109" fmla="*/ 2147483647 h 196"/>
              <a:gd name="T110" fmla="*/ 2147483647 w 391"/>
              <a:gd name="T111" fmla="*/ 2147483647 h 196"/>
              <a:gd name="T112" fmla="*/ 2147483647 w 391"/>
              <a:gd name="T113" fmla="*/ 2147483647 h 196"/>
              <a:gd name="T114" fmla="*/ 0 w 391"/>
              <a:gd name="T115" fmla="*/ 2147483647 h 196"/>
              <a:gd name="T116" fmla="*/ 2147483647 w 391"/>
              <a:gd name="T117" fmla="*/ 2147483647 h 196"/>
              <a:gd name="T118" fmla="*/ 2147483647 w 391"/>
              <a:gd name="T119" fmla="*/ 2147483647 h 196"/>
              <a:gd name="T120" fmla="*/ 2147483647 w 391"/>
              <a:gd name="T121" fmla="*/ 2147483647 h 196"/>
              <a:gd name="T122" fmla="*/ 2147483647 w 391"/>
              <a:gd name="T123" fmla="*/ 2147483647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14"/>
          <p:cNvSpPr>
            <a:spLocks/>
          </p:cNvSpPr>
          <p:nvPr/>
        </p:nvSpPr>
        <p:spPr bwMode="auto">
          <a:xfrm>
            <a:off x="7574915" y="1748399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215"/>
          <p:cNvSpPr>
            <a:spLocks/>
          </p:cNvSpPr>
          <p:nvPr/>
        </p:nvSpPr>
        <p:spPr bwMode="auto">
          <a:xfrm>
            <a:off x="7490777" y="2145274"/>
            <a:ext cx="223838" cy="439738"/>
          </a:xfrm>
          <a:custGeom>
            <a:avLst/>
            <a:gdLst>
              <a:gd name="T0" fmla="*/ 2147483647 w 142"/>
              <a:gd name="T1" fmla="*/ 2147483647 h 299"/>
              <a:gd name="T2" fmla="*/ 2147483647 w 142"/>
              <a:gd name="T3" fmla="*/ 2147483647 h 299"/>
              <a:gd name="T4" fmla="*/ 2147483647 w 142"/>
              <a:gd name="T5" fmla="*/ 2147483647 h 299"/>
              <a:gd name="T6" fmla="*/ 2147483647 w 142"/>
              <a:gd name="T7" fmla="*/ 2147483647 h 299"/>
              <a:gd name="T8" fmla="*/ 2147483647 w 142"/>
              <a:gd name="T9" fmla="*/ 2147483647 h 299"/>
              <a:gd name="T10" fmla="*/ 2147483647 w 142"/>
              <a:gd name="T11" fmla="*/ 2147483647 h 299"/>
              <a:gd name="T12" fmla="*/ 2147483647 w 142"/>
              <a:gd name="T13" fmla="*/ 2147483647 h 299"/>
              <a:gd name="T14" fmla="*/ 2147483647 w 142"/>
              <a:gd name="T15" fmla="*/ 2147483647 h 299"/>
              <a:gd name="T16" fmla="*/ 2147483647 w 142"/>
              <a:gd name="T17" fmla="*/ 2147483647 h 299"/>
              <a:gd name="T18" fmla="*/ 2147483647 w 142"/>
              <a:gd name="T19" fmla="*/ 2147483647 h 299"/>
              <a:gd name="T20" fmla="*/ 2147483647 w 142"/>
              <a:gd name="T21" fmla="*/ 2147483647 h 299"/>
              <a:gd name="T22" fmla="*/ 2147483647 w 142"/>
              <a:gd name="T23" fmla="*/ 2147483647 h 299"/>
              <a:gd name="T24" fmla="*/ 2147483647 w 142"/>
              <a:gd name="T25" fmla="*/ 2147483647 h 299"/>
              <a:gd name="T26" fmla="*/ 2147483647 w 142"/>
              <a:gd name="T27" fmla="*/ 2147483647 h 299"/>
              <a:gd name="T28" fmla="*/ 2147483647 w 142"/>
              <a:gd name="T29" fmla="*/ 2147483647 h 299"/>
              <a:gd name="T30" fmla="*/ 2147483647 w 142"/>
              <a:gd name="T31" fmla="*/ 2147483647 h 299"/>
              <a:gd name="T32" fmla="*/ 2147483647 w 142"/>
              <a:gd name="T33" fmla="*/ 2147483647 h 299"/>
              <a:gd name="T34" fmla="*/ 2147483647 w 142"/>
              <a:gd name="T35" fmla="*/ 2147483647 h 299"/>
              <a:gd name="T36" fmla="*/ 2147483647 w 142"/>
              <a:gd name="T37" fmla="*/ 2147483647 h 299"/>
              <a:gd name="T38" fmla="*/ 2147483647 w 142"/>
              <a:gd name="T39" fmla="*/ 2147483647 h 299"/>
              <a:gd name="T40" fmla="*/ 2147483647 w 142"/>
              <a:gd name="T41" fmla="*/ 0 h 299"/>
              <a:gd name="T42" fmla="*/ 2147483647 w 142"/>
              <a:gd name="T43" fmla="*/ 2147483647 h 299"/>
              <a:gd name="T44" fmla="*/ 2147483647 w 142"/>
              <a:gd name="T45" fmla="*/ 2147483647 h 299"/>
              <a:gd name="T46" fmla="*/ 2147483647 w 142"/>
              <a:gd name="T47" fmla="*/ 2147483647 h 299"/>
              <a:gd name="T48" fmla="*/ 2147483647 w 142"/>
              <a:gd name="T49" fmla="*/ 2147483647 h 299"/>
              <a:gd name="T50" fmla="*/ 2147483647 w 142"/>
              <a:gd name="T51" fmla="*/ 2147483647 h 299"/>
              <a:gd name="T52" fmla="*/ 2147483647 w 142"/>
              <a:gd name="T53" fmla="*/ 2147483647 h 299"/>
              <a:gd name="T54" fmla="*/ 2147483647 w 142"/>
              <a:gd name="T55" fmla="*/ 2147483647 h 299"/>
              <a:gd name="T56" fmla="*/ 2147483647 w 142"/>
              <a:gd name="T57" fmla="*/ 2147483647 h 299"/>
              <a:gd name="T58" fmla="*/ 2147483647 w 142"/>
              <a:gd name="T59" fmla="*/ 2147483647 h 299"/>
              <a:gd name="T60" fmla="*/ 2147483647 w 142"/>
              <a:gd name="T61" fmla="*/ 2147483647 h 299"/>
              <a:gd name="T62" fmla="*/ 2147483647 w 142"/>
              <a:gd name="T63" fmla="*/ 2147483647 h 299"/>
              <a:gd name="T64" fmla="*/ 2147483647 w 142"/>
              <a:gd name="T65" fmla="*/ 2147483647 h 299"/>
              <a:gd name="T66" fmla="*/ 2147483647 w 142"/>
              <a:gd name="T67" fmla="*/ 2147483647 h 299"/>
              <a:gd name="T68" fmla="*/ 2147483647 w 142"/>
              <a:gd name="T69" fmla="*/ 2147483647 h 299"/>
              <a:gd name="T70" fmla="*/ 2147483647 w 142"/>
              <a:gd name="T71" fmla="*/ 2147483647 h 299"/>
              <a:gd name="T72" fmla="*/ 2147483647 w 142"/>
              <a:gd name="T73" fmla="*/ 2147483647 h 299"/>
              <a:gd name="T74" fmla="*/ 2147483647 w 142"/>
              <a:gd name="T75" fmla="*/ 2147483647 h 299"/>
              <a:gd name="T76" fmla="*/ 2147483647 w 142"/>
              <a:gd name="T77" fmla="*/ 2147483647 h 299"/>
              <a:gd name="T78" fmla="*/ 2147483647 w 142"/>
              <a:gd name="T79" fmla="*/ 2147483647 h 299"/>
              <a:gd name="T80" fmla="*/ 2147483647 w 142"/>
              <a:gd name="T81" fmla="*/ 2147483647 h 299"/>
              <a:gd name="T82" fmla="*/ 2147483647 w 142"/>
              <a:gd name="T83" fmla="*/ 2147483647 h 299"/>
              <a:gd name="T84" fmla="*/ 2147483647 w 142"/>
              <a:gd name="T85" fmla="*/ 2147483647 h 299"/>
              <a:gd name="T86" fmla="*/ 2147483647 w 142"/>
              <a:gd name="T87" fmla="*/ 2147483647 h 299"/>
              <a:gd name="T88" fmla="*/ 2147483647 w 142"/>
              <a:gd name="T89" fmla="*/ 2147483647 h 299"/>
              <a:gd name="T90" fmla="*/ 2147483647 w 142"/>
              <a:gd name="T91" fmla="*/ 2147483647 h 299"/>
              <a:gd name="T92" fmla="*/ 2147483647 w 142"/>
              <a:gd name="T93" fmla="*/ 2147483647 h 299"/>
              <a:gd name="T94" fmla="*/ 2147483647 w 142"/>
              <a:gd name="T95" fmla="*/ 2147483647 h 299"/>
              <a:gd name="T96" fmla="*/ 2147483647 w 142"/>
              <a:gd name="T97" fmla="*/ 2147483647 h 299"/>
              <a:gd name="T98" fmla="*/ 2147483647 w 142"/>
              <a:gd name="T99" fmla="*/ 2147483647 h 299"/>
              <a:gd name="T100" fmla="*/ 2147483647 w 142"/>
              <a:gd name="T101" fmla="*/ 2147483647 h 299"/>
              <a:gd name="T102" fmla="*/ 2147483647 w 142"/>
              <a:gd name="T103" fmla="*/ 2147483647 h 299"/>
              <a:gd name="T104" fmla="*/ 2147483647 w 142"/>
              <a:gd name="T105" fmla="*/ 2147483647 h 299"/>
              <a:gd name="T106" fmla="*/ 2147483647 w 142"/>
              <a:gd name="T107" fmla="*/ 2147483647 h 299"/>
              <a:gd name="T108" fmla="*/ 2147483647 w 142"/>
              <a:gd name="T109" fmla="*/ 2147483647 h 299"/>
              <a:gd name="T110" fmla="*/ 2147483647 w 142"/>
              <a:gd name="T111" fmla="*/ 2147483647 h 299"/>
              <a:gd name="T112" fmla="*/ 2147483647 w 142"/>
              <a:gd name="T113" fmla="*/ 2147483647 h 299"/>
              <a:gd name="T114" fmla="*/ 0 w 142"/>
              <a:gd name="T115" fmla="*/ 2147483647 h 299"/>
              <a:gd name="T116" fmla="*/ 2147483647 w 142"/>
              <a:gd name="T117" fmla="*/ 2147483647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216"/>
          <p:cNvSpPr>
            <a:spLocks/>
          </p:cNvSpPr>
          <p:nvPr/>
        </p:nvSpPr>
        <p:spPr bwMode="auto">
          <a:xfrm>
            <a:off x="7257415" y="2861237"/>
            <a:ext cx="182562" cy="388937"/>
          </a:xfrm>
          <a:custGeom>
            <a:avLst/>
            <a:gdLst>
              <a:gd name="T0" fmla="*/ 2147483647 w 115"/>
              <a:gd name="T1" fmla="*/ 2147483647 h 265"/>
              <a:gd name="T2" fmla="*/ 2147483647 w 115"/>
              <a:gd name="T3" fmla="*/ 2147483647 h 265"/>
              <a:gd name="T4" fmla="*/ 2147483647 w 115"/>
              <a:gd name="T5" fmla="*/ 2147483647 h 265"/>
              <a:gd name="T6" fmla="*/ 2147483647 w 115"/>
              <a:gd name="T7" fmla="*/ 2147483647 h 265"/>
              <a:gd name="T8" fmla="*/ 2147483647 w 115"/>
              <a:gd name="T9" fmla="*/ 2147483647 h 265"/>
              <a:gd name="T10" fmla="*/ 2147483647 w 115"/>
              <a:gd name="T11" fmla="*/ 2147483647 h 265"/>
              <a:gd name="T12" fmla="*/ 2147483647 w 115"/>
              <a:gd name="T13" fmla="*/ 2147483647 h 265"/>
              <a:gd name="T14" fmla="*/ 2147483647 w 115"/>
              <a:gd name="T15" fmla="*/ 2147483647 h 265"/>
              <a:gd name="T16" fmla="*/ 2147483647 w 115"/>
              <a:gd name="T17" fmla="*/ 2147483647 h 265"/>
              <a:gd name="T18" fmla="*/ 2147483647 w 115"/>
              <a:gd name="T19" fmla="*/ 2147483647 h 265"/>
              <a:gd name="T20" fmla="*/ 2147483647 w 115"/>
              <a:gd name="T21" fmla="*/ 2147483647 h 265"/>
              <a:gd name="T22" fmla="*/ 2147483647 w 115"/>
              <a:gd name="T23" fmla="*/ 2147483647 h 265"/>
              <a:gd name="T24" fmla="*/ 2147483647 w 115"/>
              <a:gd name="T25" fmla="*/ 2147483647 h 265"/>
              <a:gd name="T26" fmla="*/ 2147483647 w 115"/>
              <a:gd name="T27" fmla="*/ 2147483647 h 265"/>
              <a:gd name="T28" fmla="*/ 2147483647 w 115"/>
              <a:gd name="T29" fmla="*/ 2147483647 h 265"/>
              <a:gd name="T30" fmla="*/ 2147483647 w 115"/>
              <a:gd name="T31" fmla="*/ 2147483647 h 265"/>
              <a:gd name="T32" fmla="*/ 2147483647 w 115"/>
              <a:gd name="T33" fmla="*/ 2147483647 h 265"/>
              <a:gd name="T34" fmla="*/ 2147483647 w 115"/>
              <a:gd name="T35" fmla="*/ 2147483647 h 265"/>
              <a:gd name="T36" fmla="*/ 2147483647 w 115"/>
              <a:gd name="T37" fmla="*/ 2147483647 h 265"/>
              <a:gd name="T38" fmla="*/ 2147483647 w 115"/>
              <a:gd name="T39" fmla="*/ 2147483647 h 265"/>
              <a:gd name="T40" fmla="*/ 2147483647 w 115"/>
              <a:gd name="T41" fmla="*/ 0 h 265"/>
              <a:gd name="T42" fmla="*/ 2147483647 w 115"/>
              <a:gd name="T43" fmla="*/ 2147483647 h 265"/>
              <a:gd name="T44" fmla="*/ 2147483647 w 115"/>
              <a:gd name="T45" fmla="*/ 2147483647 h 265"/>
              <a:gd name="T46" fmla="*/ 2147483647 w 115"/>
              <a:gd name="T47" fmla="*/ 2147483647 h 265"/>
              <a:gd name="T48" fmla="*/ 2147483647 w 115"/>
              <a:gd name="T49" fmla="*/ 2147483647 h 265"/>
              <a:gd name="T50" fmla="*/ 2147483647 w 115"/>
              <a:gd name="T51" fmla="*/ 2147483647 h 265"/>
              <a:gd name="T52" fmla="*/ 2147483647 w 115"/>
              <a:gd name="T53" fmla="*/ 2147483647 h 265"/>
              <a:gd name="T54" fmla="*/ 2147483647 w 115"/>
              <a:gd name="T55" fmla="*/ 2147483647 h 265"/>
              <a:gd name="T56" fmla="*/ 2147483647 w 115"/>
              <a:gd name="T57" fmla="*/ 2147483647 h 265"/>
              <a:gd name="T58" fmla="*/ 2147483647 w 115"/>
              <a:gd name="T59" fmla="*/ 2147483647 h 265"/>
              <a:gd name="T60" fmla="*/ 2147483647 w 115"/>
              <a:gd name="T61" fmla="*/ 2147483647 h 265"/>
              <a:gd name="T62" fmla="*/ 2147483647 w 115"/>
              <a:gd name="T63" fmla="*/ 2147483647 h 265"/>
              <a:gd name="T64" fmla="*/ 2147483647 w 115"/>
              <a:gd name="T65" fmla="*/ 2147483647 h 265"/>
              <a:gd name="T66" fmla="*/ 2147483647 w 115"/>
              <a:gd name="T67" fmla="*/ 2147483647 h 265"/>
              <a:gd name="T68" fmla="*/ 2147483647 w 115"/>
              <a:gd name="T69" fmla="*/ 2147483647 h 265"/>
              <a:gd name="T70" fmla="*/ 2147483647 w 115"/>
              <a:gd name="T71" fmla="*/ 2147483647 h 265"/>
              <a:gd name="T72" fmla="*/ 2147483647 w 115"/>
              <a:gd name="T73" fmla="*/ 2147483647 h 265"/>
              <a:gd name="T74" fmla="*/ 2147483647 w 115"/>
              <a:gd name="T75" fmla="*/ 2147483647 h 265"/>
              <a:gd name="T76" fmla="*/ 2147483647 w 115"/>
              <a:gd name="T77" fmla="*/ 2147483647 h 265"/>
              <a:gd name="T78" fmla="*/ 2147483647 w 115"/>
              <a:gd name="T79" fmla="*/ 2147483647 h 265"/>
              <a:gd name="T80" fmla="*/ 2147483647 w 115"/>
              <a:gd name="T81" fmla="*/ 2147483647 h 265"/>
              <a:gd name="T82" fmla="*/ 2147483647 w 115"/>
              <a:gd name="T83" fmla="*/ 2147483647 h 265"/>
              <a:gd name="T84" fmla="*/ 2147483647 w 115"/>
              <a:gd name="T85" fmla="*/ 2147483647 h 265"/>
              <a:gd name="T86" fmla="*/ 2147483647 w 115"/>
              <a:gd name="T87" fmla="*/ 2147483647 h 265"/>
              <a:gd name="T88" fmla="*/ 2147483647 w 115"/>
              <a:gd name="T89" fmla="*/ 2147483647 h 265"/>
              <a:gd name="T90" fmla="*/ 2147483647 w 115"/>
              <a:gd name="T91" fmla="*/ 2147483647 h 265"/>
              <a:gd name="T92" fmla="*/ 2147483647 w 115"/>
              <a:gd name="T93" fmla="*/ 2147483647 h 265"/>
              <a:gd name="T94" fmla="*/ 2147483647 w 115"/>
              <a:gd name="T95" fmla="*/ 2147483647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217"/>
          <p:cNvSpPr>
            <a:spLocks/>
          </p:cNvSpPr>
          <p:nvPr/>
        </p:nvSpPr>
        <p:spPr bwMode="auto">
          <a:xfrm>
            <a:off x="6641465" y="2254812"/>
            <a:ext cx="1014412" cy="727075"/>
          </a:xfrm>
          <a:custGeom>
            <a:avLst/>
            <a:gdLst>
              <a:gd name="T0" fmla="*/ 2147483647 w 643"/>
              <a:gd name="T1" fmla="*/ 2147483647 h 494"/>
              <a:gd name="T2" fmla="*/ 2147483647 w 643"/>
              <a:gd name="T3" fmla="*/ 2147483647 h 494"/>
              <a:gd name="T4" fmla="*/ 2147483647 w 643"/>
              <a:gd name="T5" fmla="*/ 2147483647 h 494"/>
              <a:gd name="T6" fmla="*/ 2147483647 w 643"/>
              <a:gd name="T7" fmla="*/ 2147483647 h 494"/>
              <a:gd name="T8" fmla="*/ 2147483647 w 643"/>
              <a:gd name="T9" fmla="*/ 2147483647 h 494"/>
              <a:gd name="T10" fmla="*/ 2147483647 w 643"/>
              <a:gd name="T11" fmla="*/ 2147483647 h 494"/>
              <a:gd name="T12" fmla="*/ 2147483647 w 643"/>
              <a:gd name="T13" fmla="*/ 2147483647 h 494"/>
              <a:gd name="T14" fmla="*/ 2147483647 w 643"/>
              <a:gd name="T15" fmla="*/ 2147483647 h 494"/>
              <a:gd name="T16" fmla="*/ 2147483647 w 643"/>
              <a:gd name="T17" fmla="*/ 2147483647 h 494"/>
              <a:gd name="T18" fmla="*/ 2147483647 w 643"/>
              <a:gd name="T19" fmla="*/ 2147483647 h 494"/>
              <a:gd name="T20" fmla="*/ 2147483647 w 643"/>
              <a:gd name="T21" fmla="*/ 2147483647 h 494"/>
              <a:gd name="T22" fmla="*/ 2147483647 w 643"/>
              <a:gd name="T23" fmla="*/ 2147483647 h 494"/>
              <a:gd name="T24" fmla="*/ 2147483647 w 643"/>
              <a:gd name="T25" fmla="*/ 2147483647 h 494"/>
              <a:gd name="T26" fmla="*/ 2147483647 w 643"/>
              <a:gd name="T27" fmla="*/ 2147483647 h 494"/>
              <a:gd name="T28" fmla="*/ 2147483647 w 643"/>
              <a:gd name="T29" fmla="*/ 2147483647 h 494"/>
              <a:gd name="T30" fmla="*/ 2147483647 w 643"/>
              <a:gd name="T31" fmla="*/ 2147483647 h 494"/>
              <a:gd name="T32" fmla="*/ 2147483647 w 643"/>
              <a:gd name="T33" fmla="*/ 2147483647 h 494"/>
              <a:gd name="T34" fmla="*/ 2147483647 w 643"/>
              <a:gd name="T35" fmla="*/ 2147483647 h 494"/>
              <a:gd name="T36" fmla="*/ 2147483647 w 643"/>
              <a:gd name="T37" fmla="*/ 2147483647 h 494"/>
              <a:gd name="T38" fmla="*/ 2147483647 w 643"/>
              <a:gd name="T39" fmla="*/ 2147483647 h 494"/>
              <a:gd name="T40" fmla="*/ 2147483647 w 643"/>
              <a:gd name="T41" fmla="*/ 2147483647 h 494"/>
              <a:gd name="T42" fmla="*/ 2147483647 w 643"/>
              <a:gd name="T43" fmla="*/ 2147483647 h 494"/>
              <a:gd name="T44" fmla="*/ 2147483647 w 643"/>
              <a:gd name="T45" fmla="*/ 2147483647 h 494"/>
              <a:gd name="T46" fmla="*/ 2147483647 w 643"/>
              <a:gd name="T47" fmla="*/ 2147483647 h 494"/>
              <a:gd name="T48" fmla="*/ 2147483647 w 643"/>
              <a:gd name="T49" fmla="*/ 2147483647 h 494"/>
              <a:gd name="T50" fmla="*/ 2147483647 w 643"/>
              <a:gd name="T51" fmla="*/ 2147483647 h 494"/>
              <a:gd name="T52" fmla="*/ 2147483647 w 643"/>
              <a:gd name="T53" fmla="*/ 2147483647 h 494"/>
              <a:gd name="T54" fmla="*/ 2147483647 w 643"/>
              <a:gd name="T55" fmla="*/ 2147483647 h 494"/>
              <a:gd name="T56" fmla="*/ 2147483647 w 643"/>
              <a:gd name="T57" fmla="*/ 2147483647 h 494"/>
              <a:gd name="T58" fmla="*/ 2147483647 w 643"/>
              <a:gd name="T59" fmla="*/ 2147483647 h 494"/>
              <a:gd name="T60" fmla="*/ 2147483647 w 643"/>
              <a:gd name="T61" fmla="*/ 2147483647 h 494"/>
              <a:gd name="T62" fmla="*/ 2147483647 w 643"/>
              <a:gd name="T63" fmla="*/ 2147483647 h 494"/>
              <a:gd name="T64" fmla="*/ 2147483647 w 643"/>
              <a:gd name="T65" fmla="*/ 2147483647 h 494"/>
              <a:gd name="T66" fmla="*/ 2147483647 w 643"/>
              <a:gd name="T67" fmla="*/ 2147483647 h 494"/>
              <a:gd name="T68" fmla="*/ 2147483647 w 643"/>
              <a:gd name="T69" fmla="*/ 2147483647 h 494"/>
              <a:gd name="T70" fmla="*/ 2147483647 w 643"/>
              <a:gd name="T71" fmla="*/ 2147483647 h 494"/>
              <a:gd name="T72" fmla="*/ 2147483647 w 643"/>
              <a:gd name="T73" fmla="*/ 2147483647 h 494"/>
              <a:gd name="T74" fmla="*/ 2147483647 w 643"/>
              <a:gd name="T75" fmla="*/ 2147483647 h 494"/>
              <a:gd name="T76" fmla="*/ 2147483647 w 643"/>
              <a:gd name="T77" fmla="*/ 2147483647 h 494"/>
              <a:gd name="T78" fmla="*/ 2147483647 w 643"/>
              <a:gd name="T79" fmla="*/ 2147483647 h 494"/>
              <a:gd name="T80" fmla="*/ 2147483647 w 643"/>
              <a:gd name="T81" fmla="*/ 2147483647 h 494"/>
              <a:gd name="T82" fmla="*/ 2147483647 w 643"/>
              <a:gd name="T83" fmla="*/ 2147483647 h 494"/>
              <a:gd name="T84" fmla="*/ 2147483647 w 643"/>
              <a:gd name="T85" fmla="*/ 2147483647 h 494"/>
              <a:gd name="T86" fmla="*/ 2147483647 w 643"/>
              <a:gd name="T87" fmla="*/ 2147483647 h 494"/>
              <a:gd name="T88" fmla="*/ 2147483647 w 643"/>
              <a:gd name="T89" fmla="*/ 2147483647 h 494"/>
              <a:gd name="T90" fmla="*/ 2147483647 w 643"/>
              <a:gd name="T91" fmla="*/ 2147483647 h 494"/>
              <a:gd name="T92" fmla="*/ 2147483647 w 643"/>
              <a:gd name="T93" fmla="*/ 2147483647 h 494"/>
              <a:gd name="T94" fmla="*/ 2147483647 w 643"/>
              <a:gd name="T95" fmla="*/ 2147483647 h 494"/>
              <a:gd name="T96" fmla="*/ 2147483647 w 643"/>
              <a:gd name="T97" fmla="*/ 2147483647 h 494"/>
              <a:gd name="T98" fmla="*/ 2147483647 w 643"/>
              <a:gd name="T99" fmla="*/ 2147483647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218"/>
          <p:cNvSpPr>
            <a:spLocks/>
          </p:cNvSpPr>
          <p:nvPr/>
        </p:nvSpPr>
        <p:spPr bwMode="auto">
          <a:xfrm>
            <a:off x="7633652" y="2662799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219"/>
          <p:cNvSpPr>
            <a:spLocks/>
          </p:cNvSpPr>
          <p:nvPr/>
        </p:nvSpPr>
        <p:spPr bwMode="auto">
          <a:xfrm>
            <a:off x="7317740" y="2205599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221"/>
          <p:cNvSpPr>
            <a:spLocks/>
          </p:cNvSpPr>
          <p:nvPr/>
        </p:nvSpPr>
        <p:spPr bwMode="auto">
          <a:xfrm>
            <a:off x="6290627" y="3246999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22"/>
          <p:cNvSpPr>
            <a:spLocks/>
          </p:cNvSpPr>
          <p:nvPr/>
        </p:nvSpPr>
        <p:spPr bwMode="auto">
          <a:xfrm>
            <a:off x="7289165" y="3397812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reeform 223"/>
          <p:cNvSpPr>
            <a:spLocks/>
          </p:cNvSpPr>
          <p:nvPr/>
        </p:nvSpPr>
        <p:spPr bwMode="auto">
          <a:xfrm>
            <a:off x="6390640" y="3113649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Freeform 224"/>
          <p:cNvSpPr>
            <a:spLocks/>
          </p:cNvSpPr>
          <p:nvPr/>
        </p:nvSpPr>
        <p:spPr bwMode="auto">
          <a:xfrm>
            <a:off x="2205990" y="2921562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25"/>
          <p:cNvSpPr>
            <a:spLocks/>
          </p:cNvSpPr>
          <p:nvPr/>
        </p:nvSpPr>
        <p:spPr bwMode="auto">
          <a:xfrm>
            <a:off x="1282065" y="1646799"/>
            <a:ext cx="904875" cy="598488"/>
          </a:xfrm>
          <a:custGeom>
            <a:avLst/>
            <a:gdLst>
              <a:gd name="T0" fmla="*/ 2147483647 w 574"/>
              <a:gd name="T1" fmla="*/ 2147483647 h 407"/>
              <a:gd name="T2" fmla="*/ 2147483647 w 574"/>
              <a:gd name="T3" fmla="*/ 2147483647 h 407"/>
              <a:gd name="T4" fmla="*/ 2147483647 w 574"/>
              <a:gd name="T5" fmla="*/ 2147483647 h 407"/>
              <a:gd name="T6" fmla="*/ 2147483647 w 574"/>
              <a:gd name="T7" fmla="*/ 2147483647 h 407"/>
              <a:gd name="T8" fmla="*/ 2147483647 w 574"/>
              <a:gd name="T9" fmla="*/ 2147483647 h 407"/>
              <a:gd name="T10" fmla="*/ 2147483647 w 574"/>
              <a:gd name="T11" fmla="*/ 2147483647 h 407"/>
              <a:gd name="T12" fmla="*/ 2147483647 w 574"/>
              <a:gd name="T13" fmla="*/ 2147483647 h 407"/>
              <a:gd name="T14" fmla="*/ 2147483647 w 574"/>
              <a:gd name="T15" fmla="*/ 2147483647 h 407"/>
              <a:gd name="T16" fmla="*/ 2147483647 w 574"/>
              <a:gd name="T17" fmla="*/ 2147483647 h 407"/>
              <a:gd name="T18" fmla="*/ 2147483647 w 574"/>
              <a:gd name="T19" fmla="*/ 2147483647 h 407"/>
              <a:gd name="T20" fmla="*/ 2147483647 w 574"/>
              <a:gd name="T21" fmla="*/ 2147483647 h 407"/>
              <a:gd name="T22" fmla="*/ 2147483647 w 574"/>
              <a:gd name="T23" fmla="*/ 2147483647 h 407"/>
              <a:gd name="T24" fmla="*/ 2147483647 w 574"/>
              <a:gd name="T25" fmla="*/ 2147483647 h 407"/>
              <a:gd name="T26" fmla="*/ 2147483647 w 574"/>
              <a:gd name="T27" fmla="*/ 2147483647 h 407"/>
              <a:gd name="T28" fmla="*/ 2147483647 w 574"/>
              <a:gd name="T29" fmla="*/ 2147483647 h 407"/>
              <a:gd name="T30" fmla="*/ 2147483647 w 574"/>
              <a:gd name="T31" fmla="*/ 2147483647 h 407"/>
              <a:gd name="T32" fmla="*/ 2147483647 w 574"/>
              <a:gd name="T33" fmla="*/ 2147483647 h 407"/>
              <a:gd name="T34" fmla="*/ 2147483647 w 574"/>
              <a:gd name="T35" fmla="*/ 2147483647 h 407"/>
              <a:gd name="T36" fmla="*/ 2147483647 w 574"/>
              <a:gd name="T37" fmla="*/ 2147483647 h 407"/>
              <a:gd name="T38" fmla="*/ 2147483647 w 574"/>
              <a:gd name="T39" fmla="*/ 2147483647 h 407"/>
              <a:gd name="T40" fmla="*/ 0 w 574"/>
              <a:gd name="T41" fmla="*/ 2147483647 h 407"/>
              <a:gd name="T42" fmla="*/ 2147483647 w 574"/>
              <a:gd name="T43" fmla="*/ 2147483647 h 407"/>
              <a:gd name="T44" fmla="*/ 2147483647 w 574"/>
              <a:gd name="T45" fmla="*/ 2147483647 h 407"/>
              <a:gd name="T46" fmla="*/ 2147483647 w 574"/>
              <a:gd name="T47" fmla="*/ 2147483647 h 407"/>
              <a:gd name="T48" fmla="*/ 2147483647 w 574"/>
              <a:gd name="T49" fmla="*/ 2147483647 h 407"/>
              <a:gd name="T50" fmla="*/ 2147483647 w 574"/>
              <a:gd name="T51" fmla="*/ 2147483647 h 407"/>
              <a:gd name="T52" fmla="*/ 2147483647 w 574"/>
              <a:gd name="T53" fmla="*/ 2147483647 h 407"/>
              <a:gd name="T54" fmla="*/ 2147483647 w 574"/>
              <a:gd name="T55" fmla="*/ 2147483647 h 407"/>
              <a:gd name="T56" fmla="*/ 2147483647 w 574"/>
              <a:gd name="T57" fmla="*/ 2147483647 h 407"/>
              <a:gd name="T58" fmla="*/ 2147483647 w 574"/>
              <a:gd name="T59" fmla="*/ 2147483647 h 407"/>
              <a:gd name="T60" fmla="*/ 2147483647 w 574"/>
              <a:gd name="T61" fmla="*/ 2147483647 h 407"/>
              <a:gd name="T62" fmla="*/ 2147483647 w 574"/>
              <a:gd name="T63" fmla="*/ 2147483647 h 407"/>
              <a:gd name="T64" fmla="*/ 2147483647 w 574"/>
              <a:gd name="T65" fmla="*/ 2147483647 h 407"/>
              <a:gd name="T66" fmla="*/ 2147483647 w 574"/>
              <a:gd name="T67" fmla="*/ 2147483647 h 407"/>
              <a:gd name="T68" fmla="*/ 2147483647 w 574"/>
              <a:gd name="T69" fmla="*/ 2147483647 h 407"/>
              <a:gd name="T70" fmla="*/ 2147483647 w 574"/>
              <a:gd name="T71" fmla="*/ 2147483647 h 407"/>
              <a:gd name="T72" fmla="*/ 2147483647 w 574"/>
              <a:gd name="T73" fmla="*/ 2147483647 h 407"/>
              <a:gd name="T74" fmla="*/ 2147483647 w 574"/>
              <a:gd name="T75" fmla="*/ 2147483647 h 407"/>
              <a:gd name="T76" fmla="*/ 2147483647 w 574"/>
              <a:gd name="T77" fmla="*/ 2147483647 h 407"/>
              <a:gd name="T78" fmla="*/ 2147483647 w 574"/>
              <a:gd name="T79" fmla="*/ 2147483647 h 407"/>
              <a:gd name="T80" fmla="*/ 2147483647 w 574"/>
              <a:gd name="T81" fmla="*/ 2147483647 h 407"/>
              <a:gd name="T82" fmla="*/ 2147483647 w 574"/>
              <a:gd name="T83" fmla="*/ 2147483647 h 407"/>
              <a:gd name="T84" fmla="*/ 2147483647 w 574"/>
              <a:gd name="T85" fmla="*/ 2147483647 h 407"/>
              <a:gd name="T86" fmla="*/ 2147483647 w 574"/>
              <a:gd name="T87" fmla="*/ 2147483647 h 407"/>
              <a:gd name="T88" fmla="*/ 2147483647 w 574"/>
              <a:gd name="T89" fmla="*/ 2147483647 h 407"/>
              <a:gd name="T90" fmla="*/ 2147483647 w 574"/>
              <a:gd name="T91" fmla="*/ 2147483647 h 407"/>
              <a:gd name="T92" fmla="*/ 2147483647 w 574"/>
              <a:gd name="T93" fmla="*/ 2147483647 h 407"/>
              <a:gd name="T94" fmla="*/ 2147483647 w 574"/>
              <a:gd name="T95" fmla="*/ 2147483647 h 407"/>
              <a:gd name="T96" fmla="*/ 2147483647 w 574"/>
              <a:gd name="T97" fmla="*/ 2147483647 h 407"/>
              <a:gd name="T98" fmla="*/ 2147483647 w 574"/>
              <a:gd name="T99" fmla="*/ 2147483647 h 407"/>
              <a:gd name="T100" fmla="*/ 2147483647 w 574"/>
              <a:gd name="T101" fmla="*/ 2147483647 h 407"/>
              <a:gd name="T102" fmla="*/ 2147483647 w 574"/>
              <a:gd name="T103" fmla="*/ 2147483647 h 407"/>
              <a:gd name="T104" fmla="*/ 2147483647 w 574"/>
              <a:gd name="T105" fmla="*/ 0 h 407"/>
              <a:gd name="T106" fmla="*/ 2147483647 w 574"/>
              <a:gd name="T107" fmla="*/ 2147483647 h 407"/>
              <a:gd name="T108" fmla="*/ 2147483647 w 574"/>
              <a:gd name="T109" fmla="*/ 2147483647 h 407"/>
              <a:gd name="T110" fmla="*/ 2147483647 w 574"/>
              <a:gd name="T111" fmla="*/ 2147483647 h 407"/>
              <a:gd name="T112" fmla="*/ 2147483647 w 574"/>
              <a:gd name="T113" fmla="*/ 2147483647 h 407"/>
              <a:gd name="T114" fmla="*/ 2147483647 w 574"/>
              <a:gd name="T115" fmla="*/ 2147483647 h 407"/>
              <a:gd name="T116" fmla="*/ 2147483647 w 574"/>
              <a:gd name="T117" fmla="*/ 2147483647 h 407"/>
              <a:gd name="T118" fmla="*/ 2147483647 w 574"/>
              <a:gd name="T119" fmla="*/ 2147483647 h 407"/>
              <a:gd name="T120" fmla="*/ 2147483647 w 574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reeform 226"/>
          <p:cNvSpPr>
            <a:spLocks/>
          </p:cNvSpPr>
          <p:nvPr/>
        </p:nvSpPr>
        <p:spPr bwMode="auto">
          <a:xfrm>
            <a:off x="1488440" y="1684899"/>
            <a:ext cx="52387" cy="39688"/>
          </a:xfrm>
          <a:custGeom>
            <a:avLst/>
            <a:gdLst>
              <a:gd name="T0" fmla="*/ 2147483647 w 33"/>
              <a:gd name="T1" fmla="*/ 0 h 27"/>
              <a:gd name="T2" fmla="*/ 2147483647 w 33"/>
              <a:gd name="T3" fmla="*/ 2147483647 h 27"/>
              <a:gd name="T4" fmla="*/ 2147483647 w 33"/>
              <a:gd name="T5" fmla="*/ 2147483647 h 27"/>
              <a:gd name="T6" fmla="*/ 2147483647 w 33"/>
              <a:gd name="T7" fmla="*/ 2147483647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0 w 33"/>
              <a:gd name="T15" fmla="*/ 2147483647 h 27"/>
              <a:gd name="T16" fmla="*/ 2147483647 w 33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7"/>
              <a:gd name="T29" fmla="*/ 33 w 33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7">
                <a:moveTo>
                  <a:pt x="4" y="0"/>
                </a:moveTo>
                <a:lnTo>
                  <a:pt x="6" y="11"/>
                </a:lnTo>
                <a:lnTo>
                  <a:pt x="11" y="14"/>
                </a:lnTo>
                <a:lnTo>
                  <a:pt x="13" y="2"/>
                </a:lnTo>
                <a:lnTo>
                  <a:pt x="32" y="7"/>
                </a:lnTo>
                <a:lnTo>
                  <a:pt x="22" y="26"/>
                </a:lnTo>
                <a:lnTo>
                  <a:pt x="6" y="24"/>
                </a:lnTo>
                <a:lnTo>
                  <a:pt x="0" y="17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7"/>
          <p:cNvSpPr>
            <a:spLocks/>
          </p:cNvSpPr>
          <p:nvPr/>
        </p:nvSpPr>
        <p:spPr bwMode="auto">
          <a:xfrm>
            <a:off x="2693352" y="2502462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28"/>
          <p:cNvSpPr>
            <a:spLocks/>
          </p:cNvSpPr>
          <p:nvPr/>
        </p:nvSpPr>
        <p:spPr bwMode="auto">
          <a:xfrm>
            <a:off x="4973002" y="2257987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reeform 229"/>
          <p:cNvSpPr>
            <a:spLocks/>
          </p:cNvSpPr>
          <p:nvPr/>
        </p:nvSpPr>
        <p:spPr bwMode="auto">
          <a:xfrm>
            <a:off x="5196840" y="2935849"/>
            <a:ext cx="546100" cy="896938"/>
          </a:xfrm>
          <a:custGeom>
            <a:avLst/>
            <a:gdLst>
              <a:gd name="T0" fmla="*/ 2147483647 w 346"/>
              <a:gd name="T1" fmla="*/ 2147483647 h 609"/>
              <a:gd name="T2" fmla="*/ 2147483647 w 346"/>
              <a:gd name="T3" fmla="*/ 2147483647 h 609"/>
              <a:gd name="T4" fmla="*/ 2147483647 w 346"/>
              <a:gd name="T5" fmla="*/ 2147483647 h 609"/>
              <a:gd name="T6" fmla="*/ 2147483647 w 346"/>
              <a:gd name="T7" fmla="*/ 2147483647 h 609"/>
              <a:gd name="T8" fmla="*/ 2147483647 w 346"/>
              <a:gd name="T9" fmla="*/ 2147483647 h 609"/>
              <a:gd name="T10" fmla="*/ 2147483647 w 346"/>
              <a:gd name="T11" fmla="*/ 2147483647 h 609"/>
              <a:gd name="T12" fmla="*/ 2147483647 w 346"/>
              <a:gd name="T13" fmla="*/ 2147483647 h 609"/>
              <a:gd name="T14" fmla="*/ 2147483647 w 346"/>
              <a:gd name="T15" fmla="*/ 2147483647 h 609"/>
              <a:gd name="T16" fmla="*/ 2147483647 w 346"/>
              <a:gd name="T17" fmla="*/ 2147483647 h 609"/>
              <a:gd name="T18" fmla="*/ 2147483647 w 346"/>
              <a:gd name="T19" fmla="*/ 2147483647 h 609"/>
              <a:gd name="T20" fmla="*/ 2147483647 w 346"/>
              <a:gd name="T21" fmla="*/ 2147483647 h 609"/>
              <a:gd name="T22" fmla="*/ 2147483647 w 346"/>
              <a:gd name="T23" fmla="*/ 2147483647 h 609"/>
              <a:gd name="T24" fmla="*/ 2147483647 w 346"/>
              <a:gd name="T25" fmla="*/ 2147483647 h 609"/>
              <a:gd name="T26" fmla="*/ 2147483647 w 346"/>
              <a:gd name="T27" fmla="*/ 2147483647 h 609"/>
              <a:gd name="T28" fmla="*/ 2147483647 w 346"/>
              <a:gd name="T29" fmla="*/ 2147483647 h 609"/>
              <a:gd name="T30" fmla="*/ 2147483647 w 346"/>
              <a:gd name="T31" fmla="*/ 2147483647 h 609"/>
              <a:gd name="T32" fmla="*/ 2147483647 w 346"/>
              <a:gd name="T33" fmla="*/ 2147483647 h 609"/>
              <a:gd name="T34" fmla="*/ 2147483647 w 346"/>
              <a:gd name="T35" fmla="*/ 2147483647 h 609"/>
              <a:gd name="T36" fmla="*/ 2147483647 w 346"/>
              <a:gd name="T37" fmla="*/ 2147483647 h 609"/>
              <a:gd name="T38" fmla="*/ 2147483647 w 346"/>
              <a:gd name="T39" fmla="*/ 2147483647 h 609"/>
              <a:gd name="T40" fmla="*/ 2147483647 w 346"/>
              <a:gd name="T41" fmla="*/ 2147483647 h 609"/>
              <a:gd name="T42" fmla="*/ 2147483647 w 346"/>
              <a:gd name="T43" fmla="*/ 2147483647 h 609"/>
              <a:gd name="T44" fmla="*/ 2147483647 w 346"/>
              <a:gd name="T45" fmla="*/ 2147483647 h 609"/>
              <a:gd name="T46" fmla="*/ 2147483647 w 346"/>
              <a:gd name="T47" fmla="*/ 2147483647 h 609"/>
              <a:gd name="T48" fmla="*/ 2147483647 w 346"/>
              <a:gd name="T49" fmla="*/ 2147483647 h 609"/>
              <a:gd name="T50" fmla="*/ 2147483647 w 346"/>
              <a:gd name="T51" fmla="*/ 2147483647 h 609"/>
              <a:gd name="T52" fmla="*/ 2147483647 w 346"/>
              <a:gd name="T53" fmla="*/ 2147483647 h 609"/>
              <a:gd name="T54" fmla="*/ 2147483647 w 346"/>
              <a:gd name="T55" fmla="*/ 2147483647 h 609"/>
              <a:gd name="T56" fmla="*/ 2147483647 w 346"/>
              <a:gd name="T57" fmla="*/ 2147483647 h 609"/>
              <a:gd name="T58" fmla="*/ 2147483647 w 346"/>
              <a:gd name="T59" fmla="*/ 2147483647 h 609"/>
              <a:gd name="T60" fmla="*/ 2147483647 w 346"/>
              <a:gd name="T61" fmla="*/ 2147483647 h 609"/>
              <a:gd name="T62" fmla="*/ 2147483647 w 346"/>
              <a:gd name="T63" fmla="*/ 2147483647 h 609"/>
              <a:gd name="T64" fmla="*/ 2147483647 w 346"/>
              <a:gd name="T65" fmla="*/ 2147483647 h 609"/>
              <a:gd name="T66" fmla="*/ 2147483647 w 346"/>
              <a:gd name="T67" fmla="*/ 2147483647 h 609"/>
              <a:gd name="T68" fmla="*/ 2147483647 w 346"/>
              <a:gd name="T69" fmla="*/ 2147483647 h 609"/>
              <a:gd name="T70" fmla="*/ 2147483647 w 346"/>
              <a:gd name="T71" fmla="*/ 2147483647 h 609"/>
              <a:gd name="T72" fmla="*/ 2147483647 w 346"/>
              <a:gd name="T73" fmla="*/ 2147483647 h 609"/>
              <a:gd name="T74" fmla="*/ 2147483647 w 346"/>
              <a:gd name="T75" fmla="*/ 2147483647 h 609"/>
              <a:gd name="T76" fmla="*/ 2147483647 w 346"/>
              <a:gd name="T77" fmla="*/ 2147483647 h 609"/>
              <a:gd name="T78" fmla="*/ 2147483647 w 346"/>
              <a:gd name="T79" fmla="*/ 2147483647 h 609"/>
              <a:gd name="T80" fmla="*/ 2147483647 w 346"/>
              <a:gd name="T81" fmla="*/ 2147483647 h 609"/>
              <a:gd name="T82" fmla="*/ 2147483647 w 346"/>
              <a:gd name="T83" fmla="*/ 2147483647 h 609"/>
              <a:gd name="T84" fmla="*/ 2147483647 w 346"/>
              <a:gd name="T85" fmla="*/ 2147483647 h 609"/>
              <a:gd name="T86" fmla="*/ 2147483647 w 346"/>
              <a:gd name="T87" fmla="*/ 2147483647 h 609"/>
              <a:gd name="T88" fmla="*/ 2147483647 w 346"/>
              <a:gd name="T89" fmla="*/ 2147483647 h 609"/>
              <a:gd name="T90" fmla="*/ 2147483647 w 346"/>
              <a:gd name="T91" fmla="*/ 2147483647 h 609"/>
              <a:gd name="T92" fmla="*/ 2147483647 w 346"/>
              <a:gd name="T93" fmla="*/ 2147483647 h 609"/>
              <a:gd name="T94" fmla="*/ 2147483647 w 346"/>
              <a:gd name="T95" fmla="*/ 2147483647 h 609"/>
              <a:gd name="T96" fmla="*/ 2147483647 w 346"/>
              <a:gd name="T97" fmla="*/ 2147483647 h 609"/>
              <a:gd name="T98" fmla="*/ 2147483647 w 346"/>
              <a:gd name="T99" fmla="*/ 2147483647 h 609"/>
              <a:gd name="T100" fmla="*/ 2147483647 w 346"/>
              <a:gd name="T101" fmla="*/ 2147483647 h 609"/>
              <a:gd name="T102" fmla="*/ 2147483647 w 346"/>
              <a:gd name="T103" fmla="*/ 2147483647 h 609"/>
              <a:gd name="T104" fmla="*/ 2147483647 w 346"/>
              <a:gd name="T105" fmla="*/ 2147483647 h 609"/>
              <a:gd name="T106" fmla="*/ 2147483647 w 346"/>
              <a:gd name="T107" fmla="*/ 2147483647 h 609"/>
              <a:gd name="T108" fmla="*/ 2147483647 w 346"/>
              <a:gd name="T109" fmla="*/ 2147483647 h 609"/>
              <a:gd name="T110" fmla="*/ 2147483647 w 346"/>
              <a:gd name="T111" fmla="*/ 2147483647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Freeform 230"/>
          <p:cNvSpPr>
            <a:spLocks/>
          </p:cNvSpPr>
          <p:nvPr/>
        </p:nvSpPr>
        <p:spPr bwMode="auto">
          <a:xfrm>
            <a:off x="4530090" y="2807262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reeform 231"/>
          <p:cNvSpPr>
            <a:spLocks/>
          </p:cNvSpPr>
          <p:nvPr/>
        </p:nvSpPr>
        <p:spPr bwMode="auto">
          <a:xfrm>
            <a:off x="3806190" y="3381937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" name="Freeform 233"/>
          <p:cNvSpPr>
            <a:spLocks/>
          </p:cNvSpPr>
          <p:nvPr/>
        </p:nvSpPr>
        <p:spPr bwMode="auto">
          <a:xfrm>
            <a:off x="4647565" y="3275574"/>
            <a:ext cx="911225" cy="727075"/>
          </a:xfrm>
          <a:custGeom>
            <a:avLst/>
            <a:gdLst>
              <a:gd name="T0" fmla="*/ 2147483647 w 578"/>
              <a:gd name="T1" fmla="*/ 2147483647 h 495"/>
              <a:gd name="T2" fmla="*/ 2147483647 w 578"/>
              <a:gd name="T3" fmla="*/ 2147483647 h 495"/>
              <a:gd name="T4" fmla="*/ 2147483647 w 578"/>
              <a:gd name="T5" fmla="*/ 2147483647 h 495"/>
              <a:gd name="T6" fmla="*/ 2147483647 w 578"/>
              <a:gd name="T7" fmla="*/ 2147483647 h 495"/>
              <a:gd name="T8" fmla="*/ 2147483647 w 578"/>
              <a:gd name="T9" fmla="*/ 0 h 495"/>
              <a:gd name="T10" fmla="*/ 2147483647 w 578"/>
              <a:gd name="T11" fmla="*/ 2147483647 h 495"/>
              <a:gd name="T12" fmla="*/ 2147483647 w 578"/>
              <a:gd name="T13" fmla="*/ 2147483647 h 495"/>
              <a:gd name="T14" fmla="*/ 2147483647 w 578"/>
              <a:gd name="T15" fmla="*/ 2147483647 h 495"/>
              <a:gd name="T16" fmla="*/ 2147483647 w 578"/>
              <a:gd name="T17" fmla="*/ 2147483647 h 495"/>
              <a:gd name="T18" fmla="*/ 2147483647 w 578"/>
              <a:gd name="T19" fmla="*/ 2147483647 h 495"/>
              <a:gd name="T20" fmla="*/ 2147483647 w 578"/>
              <a:gd name="T21" fmla="*/ 2147483647 h 495"/>
              <a:gd name="T22" fmla="*/ 2147483647 w 578"/>
              <a:gd name="T23" fmla="*/ 2147483647 h 495"/>
              <a:gd name="T24" fmla="*/ 2147483647 w 578"/>
              <a:gd name="T25" fmla="*/ 2147483647 h 495"/>
              <a:gd name="T26" fmla="*/ 2147483647 w 578"/>
              <a:gd name="T27" fmla="*/ 2147483647 h 495"/>
              <a:gd name="T28" fmla="*/ 2147483647 w 578"/>
              <a:gd name="T29" fmla="*/ 2147483647 h 495"/>
              <a:gd name="T30" fmla="*/ 2147483647 w 578"/>
              <a:gd name="T31" fmla="*/ 2147483647 h 495"/>
              <a:gd name="T32" fmla="*/ 2147483647 w 578"/>
              <a:gd name="T33" fmla="*/ 2147483647 h 495"/>
              <a:gd name="T34" fmla="*/ 2147483647 w 578"/>
              <a:gd name="T35" fmla="*/ 2147483647 h 495"/>
              <a:gd name="T36" fmla="*/ 2147483647 w 578"/>
              <a:gd name="T37" fmla="*/ 2147483647 h 495"/>
              <a:gd name="T38" fmla="*/ 2147483647 w 578"/>
              <a:gd name="T39" fmla="*/ 2147483647 h 495"/>
              <a:gd name="T40" fmla="*/ 2147483647 w 578"/>
              <a:gd name="T41" fmla="*/ 2147483647 h 495"/>
              <a:gd name="T42" fmla="*/ 2147483647 w 578"/>
              <a:gd name="T43" fmla="*/ 2147483647 h 495"/>
              <a:gd name="T44" fmla="*/ 2147483647 w 578"/>
              <a:gd name="T45" fmla="*/ 2147483647 h 495"/>
              <a:gd name="T46" fmla="*/ 2147483647 w 578"/>
              <a:gd name="T47" fmla="*/ 2147483647 h 495"/>
              <a:gd name="T48" fmla="*/ 2147483647 w 578"/>
              <a:gd name="T49" fmla="*/ 2147483647 h 495"/>
              <a:gd name="T50" fmla="*/ 2147483647 w 578"/>
              <a:gd name="T51" fmla="*/ 2147483647 h 495"/>
              <a:gd name="T52" fmla="*/ 2147483647 w 578"/>
              <a:gd name="T53" fmla="*/ 2147483647 h 495"/>
              <a:gd name="T54" fmla="*/ 2147483647 w 578"/>
              <a:gd name="T55" fmla="*/ 2147483647 h 495"/>
              <a:gd name="T56" fmla="*/ 2147483647 w 578"/>
              <a:gd name="T57" fmla="*/ 2147483647 h 495"/>
              <a:gd name="T58" fmla="*/ 2147483647 w 578"/>
              <a:gd name="T59" fmla="*/ 2147483647 h 495"/>
              <a:gd name="T60" fmla="*/ 2147483647 w 578"/>
              <a:gd name="T61" fmla="*/ 2147483647 h 495"/>
              <a:gd name="T62" fmla="*/ 2147483647 w 578"/>
              <a:gd name="T63" fmla="*/ 2147483647 h 495"/>
              <a:gd name="T64" fmla="*/ 2147483647 w 578"/>
              <a:gd name="T65" fmla="*/ 2147483647 h 495"/>
              <a:gd name="T66" fmla="*/ 2147483647 w 578"/>
              <a:gd name="T67" fmla="*/ 2147483647 h 495"/>
              <a:gd name="T68" fmla="*/ 2147483647 w 578"/>
              <a:gd name="T69" fmla="*/ 2147483647 h 495"/>
              <a:gd name="T70" fmla="*/ 2147483647 w 578"/>
              <a:gd name="T71" fmla="*/ 2147483647 h 495"/>
              <a:gd name="T72" fmla="*/ 2147483647 w 578"/>
              <a:gd name="T73" fmla="*/ 2147483647 h 495"/>
              <a:gd name="T74" fmla="*/ 2147483647 w 578"/>
              <a:gd name="T75" fmla="*/ 2147483647 h 495"/>
              <a:gd name="T76" fmla="*/ 2147483647 w 578"/>
              <a:gd name="T77" fmla="*/ 2147483647 h 495"/>
              <a:gd name="T78" fmla="*/ 2147483647 w 578"/>
              <a:gd name="T79" fmla="*/ 2147483647 h 495"/>
              <a:gd name="T80" fmla="*/ 2147483647 w 578"/>
              <a:gd name="T81" fmla="*/ 2147483647 h 495"/>
              <a:gd name="T82" fmla="*/ 2147483647 w 578"/>
              <a:gd name="T83" fmla="*/ 2147483647 h 495"/>
              <a:gd name="T84" fmla="*/ 2147483647 w 578"/>
              <a:gd name="T85" fmla="*/ 2147483647 h 495"/>
              <a:gd name="T86" fmla="*/ 2147483647 w 578"/>
              <a:gd name="T87" fmla="*/ 2147483647 h 495"/>
              <a:gd name="T88" fmla="*/ 2147483647 w 578"/>
              <a:gd name="T89" fmla="*/ 2147483647 h 495"/>
              <a:gd name="T90" fmla="*/ 2147483647 w 578"/>
              <a:gd name="T91" fmla="*/ 2147483647 h 495"/>
              <a:gd name="T92" fmla="*/ 2147483647 w 578"/>
              <a:gd name="T93" fmla="*/ 2147483647 h 495"/>
              <a:gd name="T94" fmla="*/ 2147483647 w 578"/>
              <a:gd name="T95" fmla="*/ 2147483647 h 495"/>
              <a:gd name="T96" fmla="*/ 2147483647 w 578"/>
              <a:gd name="T97" fmla="*/ 2147483647 h 495"/>
              <a:gd name="T98" fmla="*/ 0 w 578"/>
              <a:gd name="T99" fmla="*/ 2147483647 h 495"/>
              <a:gd name="T100" fmla="*/ 2147483647 w 578"/>
              <a:gd name="T101" fmla="*/ 2147483647 h 495"/>
              <a:gd name="T102" fmla="*/ 2147483647 w 578"/>
              <a:gd name="T103" fmla="*/ 2147483647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Freeform 232"/>
          <p:cNvSpPr>
            <a:spLocks/>
          </p:cNvSpPr>
          <p:nvPr/>
        </p:nvSpPr>
        <p:spPr bwMode="auto">
          <a:xfrm>
            <a:off x="4447540" y="1900799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" name="Freeform 234"/>
          <p:cNvSpPr>
            <a:spLocks/>
          </p:cNvSpPr>
          <p:nvPr/>
        </p:nvSpPr>
        <p:spPr bwMode="auto">
          <a:xfrm>
            <a:off x="3633152" y="1945249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Freeform 235" descr="25%"/>
          <p:cNvSpPr>
            <a:spLocks/>
          </p:cNvSpPr>
          <p:nvPr/>
        </p:nvSpPr>
        <p:spPr bwMode="auto">
          <a:xfrm>
            <a:off x="3585527" y="2889812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" name="Freeform 238"/>
          <p:cNvSpPr>
            <a:spLocks/>
          </p:cNvSpPr>
          <p:nvPr/>
        </p:nvSpPr>
        <p:spPr bwMode="auto">
          <a:xfrm>
            <a:off x="4814252" y="3918512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Freeform 239"/>
          <p:cNvSpPr>
            <a:spLocks/>
          </p:cNvSpPr>
          <p:nvPr/>
        </p:nvSpPr>
        <p:spPr bwMode="auto">
          <a:xfrm>
            <a:off x="3671872" y="3858187"/>
            <a:ext cx="1178984" cy="571158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" name="Freeform 236"/>
          <p:cNvSpPr>
            <a:spLocks/>
          </p:cNvSpPr>
          <p:nvPr/>
        </p:nvSpPr>
        <p:spPr bwMode="auto">
          <a:xfrm>
            <a:off x="3606165" y="2424674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240" descr="70%"/>
          <p:cNvSpPr>
            <a:spLocks/>
          </p:cNvSpPr>
          <p:nvPr/>
        </p:nvSpPr>
        <p:spPr bwMode="auto">
          <a:xfrm>
            <a:off x="3120358" y="3944944"/>
            <a:ext cx="1888071" cy="1710178"/>
          </a:xfrm>
          <a:custGeom>
            <a:avLst/>
            <a:gdLst>
              <a:gd name="T0" fmla="*/ 1374863588 w 1194"/>
              <a:gd name="T1" fmla="*/ 1973596710 h 1167"/>
              <a:gd name="T2" fmla="*/ 1227911741 w 1194"/>
              <a:gd name="T3" fmla="*/ 1754789734 h 1167"/>
              <a:gd name="T4" fmla="*/ 1160663367 w 1194"/>
              <a:gd name="T5" fmla="*/ 1689797767 h 1167"/>
              <a:gd name="T6" fmla="*/ 1011221132 w 1194"/>
              <a:gd name="T7" fmla="*/ 1642137089 h 1167"/>
              <a:gd name="T8" fmla="*/ 829400694 w 1194"/>
              <a:gd name="T9" fmla="*/ 1683299454 h 1167"/>
              <a:gd name="T10" fmla="*/ 602748334 w 1194"/>
              <a:gd name="T11" fmla="*/ 1765622710 h 1167"/>
              <a:gd name="T12" fmla="*/ 398511146 w 1194"/>
              <a:gd name="T13" fmla="*/ 1564147023 h 1167"/>
              <a:gd name="T14" fmla="*/ 211708353 w 1194"/>
              <a:gd name="T15" fmla="*/ 1282512836 h 1167"/>
              <a:gd name="T16" fmla="*/ 27397440 w 1194"/>
              <a:gd name="T17" fmla="*/ 1113533132 h 1167"/>
              <a:gd name="T18" fmla="*/ 59777234 w 1194"/>
              <a:gd name="T19" fmla="*/ 1050707761 h 1167"/>
              <a:gd name="T20" fmla="*/ 381076850 w 1194"/>
              <a:gd name="T21" fmla="*/ 1070205645 h 1167"/>
              <a:gd name="T22" fmla="*/ 637618505 w 1194"/>
              <a:gd name="T23" fmla="*/ 1087536934 h 1167"/>
              <a:gd name="T24" fmla="*/ 779587996 w 1194"/>
              <a:gd name="T25" fmla="*/ 1096201843 h 1167"/>
              <a:gd name="T26" fmla="*/ 802003069 w 1194"/>
              <a:gd name="T27" fmla="*/ 944553429 h 1167"/>
              <a:gd name="T28" fmla="*/ 816946977 w 1194"/>
              <a:gd name="T29" fmla="*/ 730079460 h 1167"/>
              <a:gd name="T30" fmla="*/ 824419720 w 1194"/>
              <a:gd name="T31" fmla="*/ 606593839 h 1167"/>
              <a:gd name="T32" fmla="*/ 834383049 w 1194"/>
              <a:gd name="T33" fmla="*/ 426782632 h 1167"/>
              <a:gd name="T34" fmla="*/ 841854213 w 1194"/>
              <a:gd name="T35" fmla="*/ 320628209 h 1167"/>
              <a:gd name="T36" fmla="*/ 851817345 w 1194"/>
              <a:gd name="T37" fmla="*/ 173312939 h 1167"/>
              <a:gd name="T38" fmla="*/ 1046091303 w 1194"/>
              <a:gd name="T39" fmla="*/ 2166596 h 1167"/>
              <a:gd name="T40" fmla="*/ 1155682591 w 1194"/>
              <a:gd name="T41" fmla="*/ 8664912 h 1167"/>
              <a:gd name="T42" fmla="*/ 1312595990 w 1194"/>
              <a:gd name="T43" fmla="*/ 12998105 h 1167"/>
              <a:gd name="T44" fmla="*/ 1496906817 w 1194"/>
              <a:gd name="T45" fmla="*/ 47660689 h 1167"/>
              <a:gd name="T46" fmla="*/ 1489435652 w 1194"/>
              <a:gd name="T47" fmla="*/ 201475779 h 1167"/>
              <a:gd name="T48" fmla="*/ 1489435652 w 1194"/>
              <a:gd name="T49" fmla="*/ 324961399 h 1167"/>
              <a:gd name="T50" fmla="*/ 1484453297 w 1194"/>
              <a:gd name="T51" fmla="*/ 444113921 h 1167"/>
              <a:gd name="T52" fmla="*/ 1591554197 w 1194"/>
              <a:gd name="T53" fmla="*/ 535102087 h 1167"/>
              <a:gd name="T54" fmla="*/ 1688690781 w 1194"/>
              <a:gd name="T55" fmla="*/ 582764236 h 1167"/>
              <a:gd name="T56" fmla="*/ 1813225977 w 1194"/>
              <a:gd name="T57" fmla="*/ 613093625 h 1167"/>
              <a:gd name="T58" fmla="*/ 1900400614 w 1194"/>
              <a:gd name="T59" fmla="*/ 634758104 h 1167"/>
              <a:gd name="T60" fmla="*/ 2019953455 w 1194"/>
              <a:gd name="T61" fmla="*/ 652089394 h 1167"/>
              <a:gd name="T62" fmla="*/ 2109618480 w 1194"/>
              <a:gd name="T63" fmla="*/ 701916666 h 1167"/>
              <a:gd name="T64" fmla="*/ 2147483647 w 1194"/>
              <a:gd name="T65" fmla="*/ 660754302 h 1167"/>
              <a:gd name="T66" fmla="*/ 2147483647 w 1194"/>
              <a:gd name="T67" fmla="*/ 665087493 h 1167"/>
              <a:gd name="T68" fmla="*/ 2147483647 w 1194"/>
              <a:gd name="T69" fmla="*/ 652089394 h 1167"/>
              <a:gd name="T70" fmla="*/ 2147483647 w 1194"/>
              <a:gd name="T71" fmla="*/ 639089823 h 1167"/>
              <a:gd name="T72" fmla="*/ 2147483647 w 1194"/>
              <a:gd name="T73" fmla="*/ 682418782 h 1167"/>
              <a:gd name="T74" fmla="*/ 2147483647 w 1194"/>
              <a:gd name="T75" fmla="*/ 712748170 h 1167"/>
              <a:gd name="T76" fmla="*/ 2147483647 w 1194"/>
              <a:gd name="T77" fmla="*/ 797238206 h 1167"/>
              <a:gd name="T78" fmla="*/ 2147483647 w 1194"/>
              <a:gd name="T79" fmla="*/ 927222140 h 1167"/>
              <a:gd name="T80" fmla="*/ 2147483647 w 1194"/>
              <a:gd name="T81" fmla="*/ 1013878587 h 1167"/>
              <a:gd name="T82" fmla="*/ 2147483647 w 1194"/>
              <a:gd name="T83" fmla="*/ 1120032918 h 1167"/>
              <a:gd name="T84" fmla="*/ 2147483647 w 1194"/>
              <a:gd name="T85" fmla="*/ 1304177315 h 1167"/>
              <a:gd name="T86" fmla="*/ 2147483647 w 1194"/>
              <a:gd name="T87" fmla="*/ 1490488308 h 1167"/>
              <a:gd name="T88" fmla="*/ 2147483647 w 1194"/>
              <a:gd name="T89" fmla="*/ 1583644908 h 1167"/>
              <a:gd name="T90" fmla="*/ 2147483647 w 1194"/>
              <a:gd name="T91" fmla="*/ 1670299883 h 1167"/>
              <a:gd name="T92" fmla="*/ 2147483647 w 1194"/>
              <a:gd name="T93" fmla="*/ 1722293751 h 1167"/>
              <a:gd name="T94" fmla="*/ 2147483647 w 1194"/>
              <a:gd name="T95" fmla="*/ 1657301784 h 1167"/>
              <a:gd name="T96" fmla="*/ 2147483647 w 1194"/>
              <a:gd name="T97" fmla="*/ 1689797767 h 1167"/>
              <a:gd name="T98" fmla="*/ 2147483647 w 1194"/>
              <a:gd name="T99" fmla="*/ 1763456115 h 1167"/>
              <a:gd name="T100" fmla="*/ 2147483647 w 1194"/>
              <a:gd name="T101" fmla="*/ 1980096496 h 1167"/>
              <a:gd name="T102" fmla="*/ 2141996684 w 1194"/>
              <a:gd name="T103" fmla="*/ 2136078100 h 1167"/>
              <a:gd name="T104" fmla="*/ 2064785178 w 1194"/>
              <a:gd name="T105" fmla="*/ 2147483647 h 1167"/>
              <a:gd name="T106" fmla="*/ 2007499935 w 1194"/>
              <a:gd name="T107" fmla="*/ 2147483647 h 1167"/>
              <a:gd name="T108" fmla="*/ 1758431122 w 1194"/>
              <a:gd name="T109" fmla="*/ 2147483647 h 1167"/>
              <a:gd name="T110" fmla="*/ 1586571842 w 1194"/>
              <a:gd name="T111" fmla="*/ 2147483647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" name="Freeform 241"/>
          <p:cNvSpPr>
            <a:spLocks/>
          </p:cNvSpPr>
          <p:nvPr/>
        </p:nvSpPr>
        <p:spPr bwMode="auto">
          <a:xfrm>
            <a:off x="1971040" y="3718487"/>
            <a:ext cx="900112" cy="992187"/>
          </a:xfrm>
          <a:custGeom>
            <a:avLst/>
            <a:gdLst>
              <a:gd name="T0" fmla="*/ 2147483647 w 570"/>
              <a:gd name="T1" fmla="*/ 2147483647 h 673"/>
              <a:gd name="T2" fmla="*/ 2147483647 w 570"/>
              <a:gd name="T3" fmla="*/ 2147483647 h 673"/>
              <a:gd name="T4" fmla="*/ 2147483647 w 570"/>
              <a:gd name="T5" fmla="*/ 2147483647 h 673"/>
              <a:gd name="T6" fmla="*/ 2147483647 w 570"/>
              <a:gd name="T7" fmla="*/ 2147483647 h 673"/>
              <a:gd name="T8" fmla="*/ 2147483647 w 570"/>
              <a:gd name="T9" fmla="*/ 2147483647 h 673"/>
              <a:gd name="T10" fmla="*/ 2147483647 w 570"/>
              <a:gd name="T11" fmla="*/ 2147483647 h 673"/>
              <a:gd name="T12" fmla="*/ 2147483647 w 570"/>
              <a:gd name="T13" fmla="*/ 2147483647 h 673"/>
              <a:gd name="T14" fmla="*/ 2147483647 w 570"/>
              <a:gd name="T15" fmla="*/ 2147483647 h 673"/>
              <a:gd name="T16" fmla="*/ 2147483647 w 570"/>
              <a:gd name="T17" fmla="*/ 2147483647 h 673"/>
              <a:gd name="T18" fmla="*/ 2147483647 w 570"/>
              <a:gd name="T19" fmla="*/ 2147483647 h 673"/>
              <a:gd name="T20" fmla="*/ 2147483647 w 570"/>
              <a:gd name="T21" fmla="*/ 2147483647 h 673"/>
              <a:gd name="T22" fmla="*/ 2147483647 w 570"/>
              <a:gd name="T23" fmla="*/ 2147483647 h 673"/>
              <a:gd name="T24" fmla="*/ 2147483647 w 570"/>
              <a:gd name="T25" fmla="*/ 2147483647 h 673"/>
              <a:gd name="T26" fmla="*/ 2147483647 w 570"/>
              <a:gd name="T27" fmla="*/ 2147483647 h 673"/>
              <a:gd name="T28" fmla="*/ 2147483647 w 570"/>
              <a:gd name="T29" fmla="*/ 2147483647 h 673"/>
              <a:gd name="T30" fmla="*/ 2147483647 w 570"/>
              <a:gd name="T31" fmla="*/ 2147483647 h 673"/>
              <a:gd name="T32" fmla="*/ 2147483647 w 570"/>
              <a:gd name="T33" fmla="*/ 2147483647 h 673"/>
              <a:gd name="T34" fmla="*/ 2147483647 w 570"/>
              <a:gd name="T35" fmla="*/ 2147483647 h 673"/>
              <a:gd name="T36" fmla="*/ 2147483647 w 570"/>
              <a:gd name="T37" fmla="*/ 2147483647 h 673"/>
              <a:gd name="T38" fmla="*/ 2147483647 w 570"/>
              <a:gd name="T39" fmla="*/ 2147483647 h 673"/>
              <a:gd name="T40" fmla="*/ 2147483647 w 570"/>
              <a:gd name="T41" fmla="*/ 2147483647 h 673"/>
              <a:gd name="T42" fmla="*/ 2147483647 w 570"/>
              <a:gd name="T43" fmla="*/ 2147483647 h 673"/>
              <a:gd name="T44" fmla="*/ 2147483647 w 570"/>
              <a:gd name="T45" fmla="*/ 2147483647 h 673"/>
              <a:gd name="T46" fmla="*/ 2147483647 w 570"/>
              <a:gd name="T47" fmla="*/ 2147483647 h 673"/>
              <a:gd name="T48" fmla="*/ 2147483647 w 570"/>
              <a:gd name="T49" fmla="*/ 2147483647 h 673"/>
              <a:gd name="T50" fmla="*/ 2147483647 w 570"/>
              <a:gd name="T51" fmla="*/ 2147483647 h 673"/>
              <a:gd name="T52" fmla="*/ 2147483647 w 570"/>
              <a:gd name="T53" fmla="*/ 2147483647 h 673"/>
              <a:gd name="T54" fmla="*/ 2147483647 w 570"/>
              <a:gd name="T55" fmla="*/ 2147483647 h 673"/>
              <a:gd name="T56" fmla="*/ 2147483647 w 570"/>
              <a:gd name="T57" fmla="*/ 2147483647 h 673"/>
              <a:gd name="T58" fmla="*/ 2147483647 w 570"/>
              <a:gd name="T59" fmla="*/ 2147483647 h 673"/>
              <a:gd name="T60" fmla="*/ 2147483647 w 570"/>
              <a:gd name="T61" fmla="*/ 2147483647 h 673"/>
              <a:gd name="T62" fmla="*/ 2147483647 w 570"/>
              <a:gd name="T63" fmla="*/ 2147483647 h 673"/>
              <a:gd name="T64" fmla="*/ 2147483647 w 570"/>
              <a:gd name="T65" fmla="*/ 2147483647 h 673"/>
              <a:gd name="T66" fmla="*/ 2147483647 w 570"/>
              <a:gd name="T67" fmla="*/ 2147483647 h 673"/>
              <a:gd name="T68" fmla="*/ 2147483647 w 570"/>
              <a:gd name="T69" fmla="*/ 2147483647 h 673"/>
              <a:gd name="T70" fmla="*/ 2147483647 w 570"/>
              <a:gd name="T71" fmla="*/ 2147483647 h 673"/>
              <a:gd name="T72" fmla="*/ 2147483647 w 570"/>
              <a:gd name="T73" fmla="*/ 2147483647 h 673"/>
              <a:gd name="T74" fmla="*/ 2147483647 w 570"/>
              <a:gd name="T75" fmla="*/ 2147483647 h 673"/>
              <a:gd name="T76" fmla="*/ 2147483647 w 570"/>
              <a:gd name="T77" fmla="*/ 2147483647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242"/>
          <p:cNvGrpSpPr>
            <a:grpSpLocks/>
          </p:cNvGrpSpPr>
          <p:nvPr/>
        </p:nvGrpSpPr>
        <p:grpSpPr bwMode="auto">
          <a:xfrm>
            <a:off x="985202" y="2673912"/>
            <a:ext cx="1133475" cy="1711325"/>
            <a:chOff x="514" y="1479"/>
            <a:chExt cx="717" cy="1163"/>
          </a:xfrm>
          <a:solidFill>
            <a:srgbClr val="7BA5B4"/>
          </a:solidFill>
        </p:grpSpPr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" name="Freeform 248"/>
          <p:cNvSpPr>
            <a:spLocks/>
          </p:cNvSpPr>
          <p:nvPr/>
        </p:nvSpPr>
        <p:spPr bwMode="auto">
          <a:xfrm>
            <a:off x="2872740" y="3161274"/>
            <a:ext cx="968375" cy="709613"/>
          </a:xfrm>
          <a:custGeom>
            <a:avLst/>
            <a:gdLst>
              <a:gd name="T0" fmla="*/ 2147483647 w 613"/>
              <a:gd name="T1" fmla="*/ 2147483647 h 481"/>
              <a:gd name="T2" fmla="*/ 2147483647 w 613"/>
              <a:gd name="T3" fmla="*/ 2147483647 h 481"/>
              <a:gd name="T4" fmla="*/ 2147483647 w 613"/>
              <a:gd name="T5" fmla="*/ 2147483647 h 481"/>
              <a:gd name="T6" fmla="*/ 2147483647 w 613"/>
              <a:gd name="T7" fmla="*/ 2147483647 h 481"/>
              <a:gd name="T8" fmla="*/ 2147483647 w 613"/>
              <a:gd name="T9" fmla="*/ 2147483647 h 481"/>
              <a:gd name="T10" fmla="*/ 2147483647 w 613"/>
              <a:gd name="T11" fmla="*/ 2147483647 h 481"/>
              <a:gd name="T12" fmla="*/ 2147483647 w 613"/>
              <a:gd name="T13" fmla="*/ 2147483647 h 481"/>
              <a:gd name="T14" fmla="*/ 2147483647 w 613"/>
              <a:gd name="T15" fmla="*/ 2147483647 h 481"/>
              <a:gd name="T16" fmla="*/ 2147483647 w 613"/>
              <a:gd name="T17" fmla="*/ 2147483647 h 481"/>
              <a:gd name="T18" fmla="*/ 2147483647 w 613"/>
              <a:gd name="T19" fmla="*/ 2147483647 h 481"/>
              <a:gd name="T20" fmla="*/ 2147483647 w 613"/>
              <a:gd name="T21" fmla="*/ 2147483647 h 481"/>
              <a:gd name="T22" fmla="*/ 2147483647 w 613"/>
              <a:gd name="T23" fmla="*/ 2147483647 h 481"/>
              <a:gd name="T24" fmla="*/ 2147483647 w 613"/>
              <a:gd name="T25" fmla="*/ 2147483647 h 481"/>
              <a:gd name="T26" fmla="*/ 2147483647 w 613"/>
              <a:gd name="T27" fmla="*/ 2147483647 h 481"/>
              <a:gd name="T28" fmla="*/ 2147483647 w 613"/>
              <a:gd name="T29" fmla="*/ 2147483647 h 481"/>
              <a:gd name="T30" fmla="*/ 2147483647 w 613"/>
              <a:gd name="T31" fmla="*/ 2147483647 h 481"/>
              <a:gd name="T32" fmla="*/ 2147483647 w 613"/>
              <a:gd name="T33" fmla="*/ 2147483647 h 481"/>
              <a:gd name="T34" fmla="*/ 2147483647 w 613"/>
              <a:gd name="T35" fmla="*/ 2147483647 h 481"/>
              <a:gd name="T36" fmla="*/ 2147483647 w 613"/>
              <a:gd name="T37" fmla="*/ 2147483647 h 481"/>
              <a:gd name="T38" fmla="*/ 2147483647 w 613"/>
              <a:gd name="T39" fmla="*/ 2147483647 h 481"/>
              <a:gd name="T40" fmla="*/ 2147483647 w 613"/>
              <a:gd name="T41" fmla="*/ 2147483647 h 481"/>
              <a:gd name="T42" fmla="*/ 2147483647 w 613"/>
              <a:gd name="T43" fmla="*/ 2147483647 h 481"/>
              <a:gd name="T44" fmla="*/ 2147483647 w 613"/>
              <a:gd name="T45" fmla="*/ 2147483647 h 481"/>
              <a:gd name="T46" fmla="*/ 2147483647 w 613"/>
              <a:gd name="T47" fmla="*/ 2147483647 h 481"/>
              <a:gd name="T48" fmla="*/ 2147483647 w 613"/>
              <a:gd name="T49" fmla="*/ 2147483647 h 481"/>
              <a:gd name="T50" fmla="*/ 0 w 613"/>
              <a:gd name="T51" fmla="*/ 2147483647 h 481"/>
              <a:gd name="T52" fmla="*/ 2147483647 w 613"/>
              <a:gd name="T53" fmla="*/ 2147483647 h 481"/>
              <a:gd name="T54" fmla="*/ 2147483647 w 613"/>
              <a:gd name="T55" fmla="*/ 2147483647 h 481"/>
              <a:gd name="T56" fmla="*/ 2147483647 w 613"/>
              <a:gd name="T57" fmla="*/ 2147483647 h 481"/>
              <a:gd name="T58" fmla="*/ 2147483647 w 613"/>
              <a:gd name="T59" fmla="*/ 2147483647 h 481"/>
              <a:gd name="T60" fmla="*/ 2147483647 w 613"/>
              <a:gd name="T61" fmla="*/ 2147483647 h 481"/>
              <a:gd name="T62" fmla="*/ 2147483647 w 613"/>
              <a:gd name="T63" fmla="*/ 2147483647 h 481"/>
              <a:gd name="T64" fmla="*/ 2147483647 w 613"/>
              <a:gd name="T65" fmla="*/ 2147483647 h 481"/>
              <a:gd name="T66" fmla="*/ 2147483647 w 613"/>
              <a:gd name="T67" fmla="*/ 2147483647 h 481"/>
              <a:gd name="T68" fmla="*/ 2147483647 w 613"/>
              <a:gd name="T69" fmla="*/ 2147483647 h 481"/>
              <a:gd name="T70" fmla="*/ 2147483647 w 613"/>
              <a:gd name="T71" fmla="*/ 2147483647 h 481"/>
              <a:gd name="T72" fmla="*/ 2147483647 w 613"/>
              <a:gd name="T73" fmla="*/ 2147483647 h 481"/>
              <a:gd name="T74" fmla="*/ 2147483647 w 613"/>
              <a:gd name="T75" fmla="*/ 2147483647 h 481"/>
              <a:gd name="T76" fmla="*/ 2147483647 w 613"/>
              <a:gd name="T77" fmla="*/ 2147483647 h 481"/>
              <a:gd name="T78" fmla="*/ 2147483647 w 613"/>
              <a:gd name="T79" fmla="*/ 2147483647 h 481"/>
              <a:gd name="T80" fmla="*/ 2147483647 w 613"/>
              <a:gd name="T81" fmla="*/ 2147483647 h 481"/>
              <a:gd name="T82" fmla="*/ 2147483647 w 613"/>
              <a:gd name="T83" fmla="*/ 2147483647 h 481"/>
              <a:gd name="T84" fmla="*/ 2147483647 w 613"/>
              <a:gd name="T85" fmla="*/ 2147483647 h 481"/>
              <a:gd name="T86" fmla="*/ 2147483647 w 613"/>
              <a:gd name="T87" fmla="*/ 2147483647 h 481"/>
              <a:gd name="T88" fmla="*/ 2147483647 w 613"/>
              <a:gd name="T89" fmla="*/ 2147483647 h 481"/>
              <a:gd name="T90" fmla="*/ 2147483647 w 613"/>
              <a:gd name="T91" fmla="*/ 2147483647 h 481"/>
              <a:gd name="T92" fmla="*/ 2147483647 w 613"/>
              <a:gd name="T93" fmla="*/ 2147483647 h 481"/>
              <a:gd name="T94" fmla="*/ 2147483647 w 613"/>
              <a:gd name="T95" fmla="*/ 2147483647 h 481"/>
              <a:gd name="T96" fmla="*/ 2147483647 w 613"/>
              <a:gd name="T97" fmla="*/ 2147483647 h 481"/>
              <a:gd name="T98" fmla="*/ 2147483647 w 613"/>
              <a:gd name="T99" fmla="*/ 2147483647 h 481"/>
              <a:gd name="T100" fmla="*/ 2147483647 w 613"/>
              <a:gd name="T101" fmla="*/ 2147483647 h 481"/>
              <a:gd name="T102" fmla="*/ 2147483647 w 613"/>
              <a:gd name="T103" fmla="*/ 2147483647 h 481"/>
              <a:gd name="T104" fmla="*/ 2147483647 w 613"/>
              <a:gd name="T105" fmla="*/ 2147483647 h 481"/>
              <a:gd name="T106" fmla="*/ 2147483647 w 613"/>
              <a:gd name="T107" fmla="*/ 2147483647 h 481"/>
              <a:gd name="T108" fmla="*/ 2147483647 w 613"/>
              <a:gd name="T109" fmla="*/ 2147483647 h 481"/>
              <a:gd name="T110" fmla="*/ 2147483647 w 613"/>
              <a:gd name="T111" fmla="*/ 2147483647 h 481"/>
              <a:gd name="T112" fmla="*/ 2147483647 w 613"/>
              <a:gd name="T113" fmla="*/ 2147483647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" name="Freeform 249" descr="70%"/>
          <p:cNvSpPr>
            <a:spLocks/>
          </p:cNvSpPr>
          <p:nvPr/>
        </p:nvSpPr>
        <p:spPr bwMode="auto">
          <a:xfrm>
            <a:off x="1971040" y="1776974"/>
            <a:ext cx="800100" cy="1198563"/>
          </a:xfrm>
          <a:custGeom>
            <a:avLst/>
            <a:gdLst>
              <a:gd name="T0" fmla="*/ 122030262 w 507"/>
              <a:gd name="T1" fmla="*/ 1152747033 h 815"/>
              <a:gd name="T2" fmla="*/ 89655390 w 507"/>
              <a:gd name="T3" fmla="*/ 1219791538 h 815"/>
              <a:gd name="T4" fmla="*/ 54788713 w 507"/>
              <a:gd name="T5" fmla="*/ 1375509091 h 815"/>
              <a:gd name="T6" fmla="*/ 189271786 w 507"/>
              <a:gd name="T7" fmla="*/ 1684782739 h 815"/>
              <a:gd name="T8" fmla="*/ 468199036 w 507"/>
              <a:gd name="T9" fmla="*/ 1730201645 h 815"/>
              <a:gd name="T10" fmla="*/ 537930812 w 507"/>
              <a:gd name="T11" fmla="*/ 1743177005 h 815"/>
              <a:gd name="T12" fmla="*/ 722222045 w 507"/>
              <a:gd name="T13" fmla="*/ 1766967370 h 815"/>
              <a:gd name="T14" fmla="*/ 933907821 w 507"/>
              <a:gd name="T15" fmla="*/ 1792921031 h 815"/>
              <a:gd name="T16" fmla="*/ 946360656 w 507"/>
              <a:gd name="T17" fmla="*/ 1797246151 h 815"/>
              <a:gd name="T18" fmla="*/ 1055938033 w 507"/>
              <a:gd name="T19" fmla="*/ 1808059686 h 815"/>
              <a:gd name="T20" fmla="*/ 1150573902 w 507"/>
              <a:gd name="T21" fmla="*/ 1818873221 h 815"/>
              <a:gd name="T22" fmla="*/ 1168007240 w 507"/>
              <a:gd name="T23" fmla="*/ 1695597744 h 815"/>
              <a:gd name="T24" fmla="*/ 1187930830 w 507"/>
              <a:gd name="T25" fmla="*/ 1576645917 h 815"/>
              <a:gd name="T26" fmla="*/ 1195401584 w 507"/>
              <a:gd name="T27" fmla="*/ 1505274453 h 815"/>
              <a:gd name="T28" fmla="*/ 1212834923 w 507"/>
              <a:gd name="T29" fmla="*/ 1399299456 h 815"/>
              <a:gd name="T30" fmla="*/ 1222795929 w 507"/>
              <a:gd name="T31" fmla="*/ 1308464585 h 815"/>
              <a:gd name="T32" fmla="*/ 1230268261 w 507"/>
              <a:gd name="T33" fmla="*/ 1219791538 h 815"/>
              <a:gd name="T34" fmla="*/ 1202872339 w 507"/>
              <a:gd name="T35" fmla="*/ 1180862518 h 815"/>
              <a:gd name="T36" fmla="*/ 1180458497 w 507"/>
              <a:gd name="T37" fmla="*/ 1152747033 h 815"/>
              <a:gd name="T38" fmla="*/ 1153064153 w 507"/>
              <a:gd name="T39" fmla="*/ 1198164468 h 815"/>
              <a:gd name="T40" fmla="*/ 1018582683 w 507"/>
              <a:gd name="T41" fmla="*/ 1176537398 h 815"/>
              <a:gd name="T42" fmla="*/ 923946815 w 507"/>
              <a:gd name="T43" fmla="*/ 1180862518 h 815"/>
              <a:gd name="T44" fmla="*/ 894060641 w 507"/>
              <a:gd name="T45" fmla="*/ 1211141299 h 815"/>
              <a:gd name="T46" fmla="*/ 801914827 w 507"/>
              <a:gd name="T47" fmla="*/ 1068399106 h 815"/>
              <a:gd name="T48" fmla="*/ 677394363 w 507"/>
              <a:gd name="T49" fmla="*/ 897541428 h 815"/>
              <a:gd name="T50" fmla="*/ 692337450 w 507"/>
              <a:gd name="T51" fmla="*/ 657475765 h 815"/>
              <a:gd name="T52" fmla="*/ 712261039 w 507"/>
              <a:gd name="T53" fmla="*/ 625035159 h 815"/>
              <a:gd name="T54" fmla="*/ 659961024 w 507"/>
              <a:gd name="T55" fmla="*/ 620710040 h 815"/>
              <a:gd name="T56" fmla="*/ 652490270 w 507"/>
              <a:gd name="T57" fmla="*/ 596919674 h 815"/>
              <a:gd name="T58" fmla="*/ 637547183 w 507"/>
              <a:gd name="T59" fmla="*/ 590431259 h 815"/>
              <a:gd name="T60" fmla="*/ 560344653 w 507"/>
              <a:gd name="T61" fmla="*/ 456340777 h 815"/>
              <a:gd name="T62" fmla="*/ 520497473 w 507"/>
              <a:gd name="T63" fmla="*/ 395783215 h 815"/>
              <a:gd name="T64" fmla="*/ 468199036 w 507"/>
              <a:gd name="T65" fmla="*/ 263855937 h 815"/>
              <a:gd name="T66" fmla="*/ 488122626 w 507"/>
              <a:gd name="T67" fmla="*/ 151392478 h 815"/>
              <a:gd name="T68" fmla="*/ 508046216 w 507"/>
              <a:gd name="T69" fmla="*/ 56230994 h 815"/>
              <a:gd name="T70" fmla="*/ 341188222 w 507"/>
              <a:gd name="T71" fmla="*/ 0 h 815"/>
              <a:gd name="T72" fmla="*/ 328735386 w 507"/>
              <a:gd name="T73" fmla="*/ 32440617 h 815"/>
              <a:gd name="T74" fmla="*/ 288888207 w 507"/>
              <a:gd name="T75" fmla="*/ 218438501 h 815"/>
              <a:gd name="T76" fmla="*/ 288888207 w 507"/>
              <a:gd name="T77" fmla="*/ 235740451 h 815"/>
              <a:gd name="T78" fmla="*/ 256513359 w 507"/>
              <a:gd name="T79" fmla="*/ 380644469 h 815"/>
              <a:gd name="T80" fmla="*/ 246552353 w 507"/>
              <a:gd name="T81" fmla="*/ 434713707 h 815"/>
              <a:gd name="T82" fmla="*/ 216666180 w 507"/>
              <a:gd name="T83" fmla="*/ 575291133 h 815"/>
              <a:gd name="T84" fmla="*/ 209195425 w 507"/>
              <a:gd name="T85" fmla="*/ 612058329 h 815"/>
              <a:gd name="T86" fmla="*/ 219156431 w 507"/>
              <a:gd name="T87" fmla="*/ 720196621 h 815"/>
              <a:gd name="T88" fmla="*/ 266474365 w 507"/>
              <a:gd name="T89" fmla="*/ 778591071 h 815"/>
              <a:gd name="T90" fmla="*/ 216666180 w 507"/>
              <a:gd name="T91" fmla="*/ 884564597 h 815"/>
              <a:gd name="T92" fmla="*/ 181801032 w 507"/>
              <a:gd name="T93" fmla="*/ 945122159 h 815"/>
              <a:gd name="T94" fmla="*/ 77202555 w 507"/>
              <a:gd name="T95" fmla="*/ 1077049346 h 815"/>
              <a:gd name="T96" fmla="*/ 117049759 w 507"/>
              <a:gd name="T97" fmla="*/ 112030495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7" name="Freeform 250"/>
          <p:cNvSpPr>
            <a:spLocks/>
          </p:cNvSpPr>
          <p:nvPr/>
        </p:nvSpPr>
        <p:spPr bwMode="auto">
          <a:xfrm>
            <a:off x="2271077" y="1796024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Freeform 251"/>
          <p:cNvSpPr>
            <a:spLocks/>
          </p:cNvSpPr>
          <p:nvPr/>
        </p:nvSpPr>
        <p:spPr bwMode="auto">
          <a:xfrm>
            <a:off x="2764790" y="3804212"/>
            <a:ext cx="917575" cy="915987"/>
          </a:xfrm>
          <a:custGeom>
            <a:avLst/>
            <a:gdLst>
              <a:gd name="T0" fmla="*/ 2147483647 w 582"/>
              <a:gd name="T1" fmla="*/ 2147483647 h 622"/>
              <a:gd name="T2" fmla="*/ 2147483647 w 582"/>
              <a:gd name="T3" fmla="*/ 2147483647 h 622"/>
              <a:gd name="T4" fmla="*/ 2147483647 w 582"/>
              <a:gd name="T5" fmla="*/ 2147483647 h 622"/>
              <a:gd name="T6" fmla="*/ 2147483647 w 582"/>
              <a:gd name="T7" fmla="*/ 2147483647 h 622"/>
              <a:gd name="T8" fmla="*/ 2147483647 w 582"/>
              <a:gd name="T9" fmla="*/ 2147483647 h 622"/>
              <a:gd name="T10" fmla="*/ 2147483647 w 582"/>
              <a:gd name="T11" fmla="*/ 2147483647 h 622"/>
              <a:gd name="T12" fmla="*/ 2147483647 w 582"/>
              <a:gd name="T13" fmla="*/ 2147483647 h 622"/>
              <a:gd name="T14" fmla="*/ 2147483647 w 582"/>
              <a:gd name="T15" fmla="*/ 2147483647 h 622"/>
              <a:gd name="T16" fmla="*/ 2147483647 w 582"/>
              <a:gd name="T17" fmla="*/ 2147483647 h 622"/>
              <a:gd name="T18" fmla="*/ 2147483647 w 582"/>
              <a:gd name="T19" fmla="*/ 2147483647 h 622"/>
              <a:gd name="T20" fmla="*/ 2147483647 w 582"/>
              <a:gd name="T21" fmla="*/ 2147483647 h 622"/>
              <a:gd name="T22" fmla="*/ 2147483647 w 582"/>
              <a:gd name="T23" fmla="*/ 2147483647 h 622"/>
              <a:gd name="T24" fmla="*/ 2147483647 w 582"/>
              <a:gd name="T25" fmla="*/ 2147483647 h 622"/>
              <a:gd name="T26" fmla="*/ 2147483647 w 582"/>
              <a:gd name="T27" fmla="*/ 2147483647 h 622"/>
              <a:gd name="T28" fmla="*/ 2147483647 w 582"/>
              <a:gd name="T29" fmla="*/ 2147483647 h 622"/>
              <a:gd name="T30" fmla="*/ 2147483647 w 582"/>
              <a:gd name="T31" fmla="*/ 2147483647 h 622"/>
              <a:gd name="T32" fmla="*/ 2147483647 w 582"/>
              <a:gd name="T33" fmla="*/ 2147483647 h 622"/>
              <a:gd name="T34" fmla="*/ 2147483647 w 582"/>
              <a:gd name="T35" fmla="*/ 2147483647 h 622"/>
              <a:gd name="T36" fmla="*/ 2147483647 w 582"/>
              <a:gd name="T37" fmla="*/ 2147483647 h 622"/>
              <a:gd name="T38" fmla="*/ 2147483647 w 582"/>
              <a:gd name="T39" fmla="*/ 2147483647 h 622"/>
              <a:gd name="T40" fmla="*/ 2147483647 w 582"/>
              <a:gd name="T41" fmla="*/ 2147483647 h 622"/>
              <a:gd name="T42" fmla="*/ 2147483647 w 582"/>
              <a:gd name="T43" fmla="*/ 2147483647 h 622"/>
              <a:gd name="T44" fmla="*/ 2147483647 w 582"/>
              <a:gd name="T45" fmla="*/ 2147483647 h 622"/>
              <a:gd name="T46" fmla="*/ 2147483647 w 582"/>
              <a:gd name="T47" fmla="*/ 2147483647 h 622"/>
              <a:gd name="T48" fmla="*/ 2147483647 w 582"/>
              <a:gd name="T49" fmla="*/ 2147483647 h 622"/>
              <a:gd name="T50" fmla="*/ 2147483647 w 582"/>
              <a:gd name="T51" fmla="*/ 2147483647 h 622"/>
              <a:gd name="T52" fmla="*/ 2147483647 w 582"/>
              <a:gd name="T53" fmla="*/ 2147483647 h 622"/>
              <a:gd name="T54" fmla="*/ 2147483647 w 582"/>
              <a:gd name="T55" fmla="*/ 2147483647 h 622"/>
              <a:gd name="T56" fmla="*/ 2147483647 w 582"/>
              <a:gd name="T57" fmla="*/ 2147483647 h 622"/>
              <a:gd name="T58" fmla="*/ 2147483647 w 582"/>
              <a:gd name="T59" fmla="*/ 2147483647 h 622"/>
              <a:gd name="T60" fmla="*/ 2147483647 w 582"/>
              <a:gd name="T61" fmla="*/ 2147483647 h 622"/>
              <a:gd name="T62" fmla="*/ 2147483647 w 582"/>
              <a:gd name="T63" fmla="*/ 2147483647 h 622"/>
              <a:gd name="T64" fmla="*/ 2147483647 w 582"/>
              <a:gd name="T65" fmla="*/ 2147483647 h 622"/>
              <a:gd name="T66" fmla="*/ 2147483647 w 582"/>
              <a:gd name="T67" fmla="*/ 2147483647 h 622"/>
              <a:gd name="T68" fmla="*/ 2147483647 w 582"/>
              <a:gd name="T69" fmla="*/ 2147483647 h 622"/>
              <a:gd name="T70" fmla="*/ 2147483647 w 582"/>
              <a:gd name="T71" fmla="*/ 2147483647 h 622"/>
              <a:gd name="T72" fmla="*/ 2147483647 w 582"/>
              <a:gd name="T73" fmla="*/ 2147483647 h 622"/>
              <a:gd name="T74" fmla="*/ 2147483647 w 582"/>
              <a:gd name="T75" fmla="*/ 2147483647 h 622"/>
              <a:gd name="T76" fmla="*/ 2147483647 w 582"/>
              <a:gd name="T77" fmla="*/ 2147483647 h 622"/>
              <a:gd name="T78" fmla="*/ 2147483647 w 582"/>
              <a:gd name="T79" fmla="*/ 2147483647 h 622"/>
              <a:gd name="T80" fmla="*/ 2147483647 w 582"/>
              <a:gd name="T81" fmla="*/ 2147483647 h 622"/>
              <a:gd name="T82" fmla="*/ 2147483647 w 582"/>
              <a:gd name="T83" fmla="*/ 2147483647 h 622"/>
              <a:gd name="T84" fmla="*/ 2147483647 w 582"/>
              <a:gd name="T85" fmla="*/ 2147483647 h 622"/>
              <a:gd name="T86" fmla="*/ 2147483647 w 582"/>
              <a:gd name="T87" fmla="*/ 2147483647 h 622"/>
              <a:gd name="T88" fmla="*/ 2147483647 w 582"/>
              <a:gd name="T89" fmla="*/ 2147483647 h 622"/>
              <a:gd name="T90" fmla="*/ 2147483647 w 582"/>
              <a:gd name="T91" fmla="*/ 0 h 622"/>
              <a:gd name="T92" fmla="*/ 2147483647 w 582"/>
              <a:gd name="T93" fmla="*/ 2147483647 h 622"/>
              <a:gd name="T94" fmla="*/ 2147483647 w 582"/>
              <a:gd name="T95" fmla="*/ 2147483647 h 622"/>
              <a:gd name="T96" fmla="*/ 2147483647 w 582"/>
              <a:gd name="T97" fmla="*/ 2147483647 h 622"/>
              <a:gd name="T98" fmla="*/ 2147483647 w 582"/>
              <a:gd name="T99" fmla="*/ 2147483647 h 622"/>
              <a:gd name="T100" fmla="*/ 2147483647 w 582"/>
              <a:gd name="T101" fmla="*/ 2147483647 h 622"/>
              <a:gd name="T102" fmla="*/ 2147483647 w 582"/>
              <a:gd name="T103" fmla="*/ 2147483647 h 622"/>
              <a:gd name="T104" fmla="*/ 2147483647 w 582"/>
              <a:gd name="T105" fmla="*/ 2147483647 h 622"/>
              <a:gd name="T106" fmla="*/ 2147483647 w 582"/>
              <a:gd name="T107" fmla="*/ 2147483647 h 622"/>
              <a:gd name="T108" fmla="*/ 2147483647 w 582"/>
              <a:gd name="T109" fmla="*/ 2147483647 h 622"/>
              <a:gd name="T110" fmla="*/ 2147483647 w 582"/>
              <a:gd name="T111" fmla="*/ 2147483647 h 622"/>
              <a:gd name="T112" fmla="*/ 2147483647 w 582"/>
              <a:gd name="T113" fmla="*/ 2147483647 h 622"/>
              <a:gd name="T114" fmla="*/ 0 w 582"/>
              <a:gd name="T115" fmla="*/ 2147483647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" name="Freeform 253"/>
          <p:cNvSpPr>
            <a:spLocks/>
          </p:cNvSpPr>
          <p:nvPr/>
        </p:nvSpPr>
        <p:spPr bwMode="auto">
          <a:xfrm>
            <a:off x="1072515" y="2034149"/>
            <a:ext cx="1077912" cy="828675"/>
          </a:xfrm>
          <a:custGeom>
            <a:avLst/>
            <a:gdLst>
              <a:gd name="T0" fmla="*/ 2147483647 w 683"/>
              <a:gd name="T1" fmla="*/ 2147483647 h 564"/>
              <a:gd name="T2" fmla="*/ 2147483647 w 683"/>
              <a:gd name="T3" fmla="*/ 2147483647 h 564"/>
              <a:gd name="T4" fmla="*/ 2147483647 w 683"/>
              <a:gd name="T5" fmla="*/ 2147483647 h 564"/>
              <a:gd name="T6" fmla="*/ 2147483647 w 683"/>
              <a:gd name="T7" fmla="*/ 2147483647 h 564"/>
              <a:gd name="T8" fmla="*/ 2147483647 w 683"/>
              <a:gd name="T9" fmla="*/ 2147483647 h 564"/>
              <a:gd name="T10" fmla="*/ 2147483647 w 683"/>
              <a:gd name="T11" fmla="*/ 2147483647 h 564"/>
              <a:gd name="T12" fmla="*/ 2147483647 w 683"/>
              <a:gd name="T13" fmla="*/ 2147483647 h 564"/>
              <a:gd name="T14" fmla="*/ 2147483647 w 683"/>
              <a:gd name="T15" fmla="*/ 2147483647 h 564"/>
              <a:gd name="T16" fmla="*/ 2147483647 w 683"/>
              <a:gd name="T17" fmla="*/ 2147483647 h 564"/>
              <a:gd name="T18" fmla="*/ 2147483647 w 683"/>
              <a:gd name="T19" fmla="*/ 2147483647 h 564"/>
              <a:gd name="T20" fmla="*/ 2147483647 w 683"/>
              <a:gd name="T21" fmla="*/ 2147483647 h 564"/>
              <a:gd name="T22" fmla="*/ 2147483647 w 683"/>
              <a:gd name="T23" fmla="*/ 2147483647 h 564"/>
              <a:gd name="T24" fmla="*/ 2147483647 w 683"/>
              <a:gd name="T25" fmla="*/ 2147483647 h 564"/>
              <a:gd name="T26" fmla="*/ 2147483647 w 683"/>
              <a:gd name="T27" fmla="*/ 2147483647 h 564"/>
              <a:gd name="T28" fmla="*/ 0 w 683"/>
              <a:gd name="T29" fmla="*/ 2147483647 h 564"/>
              <a:gd name="T30" fmla="*/ 2147483647 w 683"/>
              <a:gd name="T31" fmla="*/ 2147483647 h 564"/>
              <a:gd name="T32" fmla="*/ 2147483647 w 683"/>
              <a:gd name="T33" fmla="*/ 2147483647 h 564"/>
              <a:gd name="T34" fmla="*/ 2147483647 w 683"/>
              <a:gd name="T35" fmla="*/ 2147483647 h 564"/>
              <a:gd name="T36" fmla="*/ 2147483647 w 683"/>
              <a:gd name="T37" fmla="*/ 2147483647 h 564"/>
              <a:gd name="T38" fmla="*/ 2147483647 w 683"/>
              <a:gd name="T39" fmla="*/ 2147483647 h 564"/>
              <a:gd name="T40" fmla="*/ 2147483647 w 683"/>
              <a:gd name="T41" fmla="*/ 0 h 564"/>
              <a:gd name="T42" fmla="*/ 2147483647 w 683"/>
              <a:gd name="T43" fmla="*/ 2147483647 h 564"/>
              <a:gd name="T44" fmla="*/ 2147483647 w 683"/>
              <a:gd name="T45" fmla="*/ 2147483647 h 564"/>
              <a:gd name="T46" fmla="*/ 2147483647 w 683"/>
              <a:gd name="T47" fmla="*/ 2147483647 h 564"/>
              <a:gd name="T48" fmla="*/ 2147483647 w 683"/>
              <a:gd name="T49" fmla="*/ 2147483647 h 564"/>
              <a:gd name="T50" fmla="*/ 2147483647 w 683"/>
              <a:gd name="T51" fmla="*/ 2147483647 h 564"/>
              <a:gd name="T52" fmla="*/ 2147483647 w 683"/>
              <a:gd name="T53" fmla="*/ 2147483647 h 564"/>
              <a:gd name="T54" fmla="*/ 2147483647 w 683"/>
              <a:gd name="T55" fmla="*/ 2147483647 h 564"/>
              <a:gd name="T56" fmla="*/ 2147483647 w 683"/>
              <a:gd name="T57" fmla="*/ 2147483647 h 564"/>
              <a:gd name="T58" fmla="*/ 2147483647 w 683"/>
              <a:gd name="T59" fmla="*/ 2147483647 h 564"/>
              <a:gd name="T60" fmla="*/ 2147483647 w 683"/>
              <a:gd name="T61" fmla="*/ 2147483647 h 564"/>
              <a:gd name="T62" fmla="*/ 2147483647 w 683"/>
              <a:gd name="T63" fmla="*/ 2147483647 h 564"/>
              <a:gd name="T64" fmla="*/ 2147483647 w 683"/>
              <a:gd name="T65" fmla="*/ 2147483647 h 564"/>
              <a:gd name="T66" fmla="*/ 2147483647 w 683"/>
              <a:gd name="T67" fmla="*/ 2147483647 h 564"/>
              <a:gd name="T68" fmla="*/ 2147483647 w 683"/>
              <a:gd name="T69" fmla="*/ 2147483647 h 564"/>
              <a:gd name="T70" fmla="*/ 2147483647 w 683"/>
              <a:gd name="T71" fmla="*/ 2147483647 h 564"/>
              <a:gd name="T72" fmla="*/ 2147483647 w 683"/>
              <a:gd name="T73" fmla="*/ 2147483647 h 564"/>
              <a:gd name="T74" fmla="*/ 2147483647 w 683"/>
              <a:gd name="T75" fmla="*/ 2147483647 h 564"/>
              <a:gd name="T76" fmla="*/ 2147483647 w 683"/>
              <a:gd name="T77" fmla="*/ 2147483647 h 564"/>
              <a:gd name="T78" fmla="*/ 2147483647 w 683"/>
              <a:gd name="T79" fmla="*/ 2147483647 h 564"/>
              <a:gd name="T80" fmla="*/ 2147483647 w 683"/>
              <a:gd name="T81" fmla="*/ 2147483647 h 564"/>
              <a:gd name="T82" fmla="*/ 2147483647 w 683"/>
              <a:gd name="T83" fmla="*/ 2147483647 h 564"/>
              <a:gd name="T84" fmla="*/ 2147483647 w 683"/>
              <a:gd name="T85" fmla="*/ 2147483647 h 564"/>
              <a:gd name="T86" fmla="*/ 2147483647 w 683"/>
              <a:gd name="T87" fmla="*/ 2147483647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" name="Freeform 254"/>
          <p:cNvSpPr>
            <a:spLocks/>
          </p:cNvSpPr>
          <p:nvPr/>
        </p:nvSpPr>
        <p:spPr bwMode="auto">
          <a:xfrm>
            <a:off x="5674677" y="3010462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2" name="Freeform 257"/>
          <p:cNvSpPr>
            <a:spLocks/>
          </p:cNvSpPr>
          <p:nvPr/>
        </p:nvSpPr>
        <p:spPr bwMode="auto">
          <a:xfrm>
            <a:off x="5954077" y="2356412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" name="Group 141"/>
          <p:cNvGrpSpPr/>
          <p:nvPr/>
        </p:nvGrpSpPr>
        <p:grpSpPr>
          <a:xfrm>
            <a:off x="5260340" y="2075424"/>
            <a:ext cx="1035050" cy="965200"/>
            <a:chOff x="4576763" y="1812925"/>
            <a:chExt cx="1035050" cy="965200"/>
          </a:xfrm>
          <a:solidFill>
            <a:schemeClr val="bg1"/>
          </a:solidFill>
        </p:grpSpPr>
        <p:grpSp>
          <p:nvGrpSpPr>
            <p:cNvPr id="54" name="Group 140"/>
            <p:cNvGrpSpPr/>
            <p:nvPr/>
          </p:nvGrpSpPr>
          <p:grpSpPr>
            <a:xfrm>
              <a:off x="4576763" y="1882775"/>
              <a:ext cx="1035050" cy="895350"/>
              <a:chOff x="4576763" y="1882775"/>
              <a:chExt cx="1035050" cy="895350"/>
            </a:xfrm>
            <a:grpFill/>
          </p:grpSpPr>
          <p:sp>
            <p:nvSpPr>
              <p:cNvPr id="56" name="Freeform 255"/>
              <p:cNvSpPr>
                <a:spLocks/>
              </p:cNvSpPr>
              <p:nvPr/>
            </p:nvSpPr>
            <p:spPr bwMode="auto">
              <a:xfrm>
                <a:off x="5083175" y="2108200"/>
                <a:ext cx="528638" cy="669925"/>
              </a:xfrm>
              <a:custGeom>
                <a:avLst/>
                <a:gdLst>
                  <a:gd name="T0" fmla="*/ 552814900 w 335"/>
                  <a:gd name="T1" fmla="*/ 344688927 h 455"/>
                  <a:gd name="T2" fmla="*/ 542854417 w 335"/>
                  <a:gd name="T3" fmla="*/ 390212987 h 455"/>
                  <a:gd name="T4" fmla="*/ 495542122 w 335"/>
                  <a:gd name="T5" fmla="*/ 437905745 h 455"/>
                  <a:gd name="T6" fmla="*/ 547834658 w 335"/>
                  <a:gd name="T7" fmla="*/ 505108775 h 455"/>
                  <a:gd name="T8" fmla="*/ 585188048 w 335"/>
                  <a:gd name="T9" fmla="*/ 468255548 h 455"/>
                  <a:gd name="T10" fmla="*/ 595148531 w 335"/>
                  <a:gd name="T11" fmla="*/ 418395473 h 455"/>
                  <a:gd name="T12" fmla="*/ 634990463 w 335"/>
                  <a:gd name="T13" fmla="*/ 390212987 h 455"/>
                  <a:gd name="T14" fmla="*/ 704715423 w 335"/>
                  <a:gd name="T15" fmla="*/ 379373364 h 455"/>
                  <a:gd name="T16" fmla="*/ 774438805 w 335"/>
                  <a:gd name="T17" fmla="*/ 528955154 h 455"/>
                  <a:gd name="T18" fmla="*/ 816772436 w 335"/>
                  <a:gd name="T19" fmla="*/ 622173352 h 455"/>
                  <a:gd name="T20" fmla="*/ 774438805 w 335"/>
                  <a:gd name="T21" fmla="*/ 713222761 h 455"/>
                  <a:gd name="T22" fmla="*/ 749537597 w 335"/>
                  <a:gd name="T23" fmla="*/ 715391550 h 455"/>
                  <a:gd name="T24" fmla="*/ 739577114 w 335"/>
                  <a:gd name="T25" fmla="*/ 789098188 h 455"/>
                  <a:gd name="T26" fmla="*/ 702225302 w 335"/>
                  <a:gd name="T27" fmla="*/ 873644173 h 455"/>
                  <a:gd name="T28" fmla="*/ 659891671 w 335"/>
                  <a:gd name="T29" fmla="*/ 956022840 h 455"/>
                  <a:gd name="T30" fmla="*/ 605109014 w 335"/>
                  <a:gd name="T31" fmla="*/ 964693582 h 455"/>
                  <a:gd name="T32" fmla="*/ 488071760 w 335"/>
                  <a:gd name="T33" fmla="*/ 982036536 h 455"/>
                  <a:gd name="T34" fmla="*/ 413366460 w 335"/>
                  <a:gd name="T35" fmla="*/ 992876067 h 455"/>
                  <a:gd name="T36" fmla="*/ 395935614 w 335"/>
                  <a:gd name="T37" fmla="*/ 982036536 h 455"/>
                  <a:gd name="T38" fmla="*/ 323720534 w 335"/>
                  <a:gd name="T39" fmla="*/ 988539961 h 455"/>
                  <a:gd name="T40" fmla="*/ 301309447 w 335"/>
                  <a:gd name="T41" fmla="*/ 992876067 h 455"/>
                  <a:gd name="T42" fmla="*/ 229094366 w 335"/>
                  <a:gd name="T43" fmla="*/ 997212174 h 455"/>
                  <a:gd name="T44" fmla="*/ 156879236 w 335"/>
                  <a:gd name="T45" fmla="*/ 1008051705 h 455"/>
                  <a:gd name="T46" fmla="*/ 94626192 w 335"/>
                  <a:gd name="T47" fmla="*/ 1012386339 h 455"/>
                  <a:gd name="T48" fmla="*/ 22411093 w 335"/>
                  <a:gd name="T49" fmla="*/ 1023225870 h 455"/>
                  <a:gd name="T50" fmla="*/ 59764501 w 335"/>
                  <a:gd name="T51" fmla="*/ 938679886 h 455"/>
                  <a:gd name="T52" fmla="*/ 99606434 w 335"/>
                  <a:gd name="T53" fmla="*/ 769587732 h 455"/>
                  <a:gd name="T54" fmla="*/ 72215105 w 335"/>
                  <a:gd name="T55" fmla="*/ 680705641 h 455"/>
                  <a:gd name="T56" fmla="*/ 9960486 w 335"/>
                  <a:gd name="T57" fmla="*/ 537627367 h 455"/>
                  <a:gd name="T58" fmla="*/ 4980243 w 335"/>
                  <a:gd name="T59" fmla="*/ 470424338 h 455"/>
                  <a:gd name="T60" fmla="*/ 37351824 w 335"/>
                  <a:gd name="T61" fmla="*/ 375038730 h 455"/>
                  <a:gd name="T62" fmla="*/ 37351824 w 335"/>
                  <a:gd name="T63" fmla="*/ 329513289 h 455"/>
                  <a:gd name="T64" fmla="*/ 57274381 w 335"/>
                  <a:gd name="T65" fmla="*/ 275317108 h 455"/>
                  <a:gd name="T66" fmla="*/ 109566941 w 335"/>
                  <a:gd name="T67" fmla="*/ 210281395 h 455"/>
                  <a:gd name="T68" fmla="*/ 139448391 w 335"/>
                  <a:gd name="T69" fmla="*/ 264477577 h 455"/>
                  <a:gd name="T70" fmla="*/ 156879236 w 335"/>
                  <a:gd name="T71" fmla="*/ 270981001 h 455"/>
                  <a:gd name="T72" fmla="*/ 181782022 w 335"/>
                  <a:gd name="T73" fmla="*/ 201610654 h 455"/>
                  <a:gd name="T74" fmla="*/ 194232626 w 335"/>
                  <a:gd name="T75" fmla="*/ 119231940 h 455"/>
                  <a:gd name="T76" fmla="*/ 234074608 w 335"/>
                  <a:gd name="T77" fmla="*/ 93218221 h 455"/>
                  <a:gd name="T78" fmla="*/ 221624004 w 335"/>
                  <a:gd name="T79" fmla="*/ 34685921 h 455"/>
                  <a:gd name="T80" fmla="*/ 271427997 w 335"/>
                  <a:gd name="T81" fmla="*/ 0 h 455"/>
                  <a:gd name="T82" fmla="*/ 378504769 w 335"/>
                  <a:gd name="T83" fmla="*/ 26013708 h 455"/>
                  <a:gd name="T84" fmla="*/ 488071760 w 335"/>
                  <a:gd name="T85" fmla="*/ 71539160 h 455"/>
                  <a:gd name="T86" fmla="*/ 570245745 w 335"/>
                  <a:gd name="T87" fmla="*/ 145245636 h 455"/>
                  <a:gd name="T88" fmla="*/ 560285262 w 335"/>
                  <a:gd name="T89" fmla="*/ 179931546 h 455"/>
                  <a:gd name="T90" fmla="*/ 577717685 w 335"/>
                  <a:gd name="T91" fmla="*/ 214617502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35"/>
                  <a:gd name="T139" fmla="*/ 0 h 455"/>
                  <a:gd name="T140" fmla="*/ 335 w 335"/>
                  <a:gd name="T141" fmla="*/ 455 h 4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35" h="455">
                    <a:moveTo>
                      <a:pt x="238" y="121"/>
                    </a:moveTo>
                    <a:lnTo>
                      <a:pt x="228" y="149"/>
                    </a:lnTo>
                    <a:lnTo>
                      <a:pt x="225" y="153"/>
                    </a:lnTo>
                    <a:lnTo>
                      <a:pt x="224" y="161"/>
                    </a:lnTo>
                    <a:lnTo>
                      <a:pt x="225" y="167"/>
                    </a:lnTo>
                    <a:lnTo>
                      <a:pt x="221" y="174"/>
                    </a:lnTo>
                    <a:lnTo>
                      <a:pt x="212" y="183"/>
                    </a:lnTo>
                    <a:lnTo>
                      <a:pt x="203" y="188"/>
                    </a:lnTo>
                    <a:lnTo>
                      <a:pt x="202" y="193"/>
                    </a:lnTo>
                    <a:lnTo>
                      <a:pt x="202" y="211"/>
                    </a:lnTo>
                    <a:lnTo>
                      <a:pt x="209" y="220"/>
                    </a:lnTo>
                    <a:lnTo>
                      <a:pt x="223" y="224"/>
                    </a:lnTo>
                    <a:lnTo>
                      <a:pt x="228" y="221"/>
                    </a:lnTo>
                    <a:lnTo>
                      <a:pt x="236" y="210"/>
                    </a:lnTo>
                    <a:lnTo>
                      <a:pt x="238" y="207"/>
                    </a:lnTo>
                    <a:lnTo>
                      <a:pt x="243" y="193"/>
                    </a:lnTo>
                    <a:lnTo>
                      <a:pt x="248" y="190"/>
                    </a:lnTo>
                    <a:lnTo>
                      <a:pt x="242" y="186"/>
                    </a:lnTo>
                    <a:lnTo>
                      <a:pt x="249" y="183"/>
                    </a:lnTo>
                    <a:lnTo>
                      <a:pt x="252" y="178"/>
                    </a:lnTo>
                    <a:lnTo>
                      <a:pt x="261" y="174"/>
                    </a:lnTo>
                    <a:lnTo>
                      <a:pt x="271" y="164"/>
                    </a:lnTo>
                    <a:lnTo>
                      <a:pt x="275" y="164"/>
                    </a:lnTo>
                    <a:lnTo>
                      <a:pt x="289" y="169"/>
                    </a:lnTo>
                    <a:lnTo>
                      <a:pt x="297" y="182"/>
                    </a:lnTo>
                    <a:lnTo>
                      <a:pt x="306" y="201"/>
                    </a:lnTo>
                    <a:lnTo>
                      <a:pt x="317" y="235"/>
                    </a:lnTo>
                    <a:lnTo>
                      <a:pt x="320" y="247"/>
                    </a:lnTo>
                    <a:lnTo>
                      <a:pt x="322" y="257"/>
                    </a:lnTo>
                    <a:lnTo>
                      <a:pt x="334" y="275"/>
                    </a:lnTo>
                    <a:lnTo>
                      <a:pt x="331" y="314"/>
                    </a:lnTo>
                    <a:lnTo>
                      <a:pt x="318" y="328"/>
                    </a:lnTo>
                    <a:lnTo>
                      <a:pt x="317" y="317"/>
                    </a:lnTo>
                    <a:lnTo>
                      <a:pt x="321" y="311"/>
                    </a:lnTo>
                    <a:lnTo>
                      <a:pt x="313" y="311"/>
                    </a:lnTo>
                    <a:lnTo>
                      <a:pt x="307" y="318"/>
                    </a:lnTo>
                    <a:lnTo>
                      <a:pt x="304" y="332"/>
                    </a:lnTo>
                    <a:lnTo>
                      <a:pt x="306" y="338"/>
                    </a:lnTo>
                    <a:lnTo>
                      <a:pt x="303" y="349"/>
                    </a:lnTo>
                    <a:lnTo>
                      <a:pt x="297" y="352"/>
                    </a:lnTo>
                    <a:lnTo>
                      <a:pt x="289" y="364"/>
                    </a:lnTo>
                    <a:lnTo>
                      <a:pt x="288" y="388"/>
                    </a:lnTo>
                    <a:lnTo>
                      <a:pt x="275" y="406"/>
                    </a:lnTo>
                    <a:lnTo>
                      <a:pt x="274" y="421"/>
                    </a:lnTo>
                    <a:lnTo>
                      <a:pt x="271" y="423"/>
                    </a:lnTo>
                    <a:lnTo>
                      <a:pt x="263" y="424"/>
                    </a:lnTo>
                    <a:lnTo>
                      <a:pt x="259" y="424"/>
                    </a:lnTo>
                    <a:lnTo>
                      <a:pt x="246" y="427"/>
                    </a:lnTo>
                    <a:lnTo>
                      <a:pt x="238" y="428"/>
                    </a:lnTo>
                    <a:lnTo>
                      <a:pt x="213" y="433"/>
                    </a:lnTo>
                    <a:lnTo>
                      <a:pt x="199" y="435"/>
                    </a:lnTo>
                    <a:lnTo>
                      <a:pt x="196" y="435"/>
                    </a:lnTo>
                    <a:lnTo>
                      <a:pt x="189" y="437"/>
                    </a:lnTo>
                    <a:lnTo>
                      <a:pt x="169" y="440"/>
                    </a:lnTo>
                    <a:lnTo>
                      <a:pt x="164" y="441"/>
                    </a:lnTo>
                    <a:lnTo>
                      <a:pt x="163" y="434"/>
                    </a:lnTo>
                    <a:lnTo>
                      <a:pt x="162" y="435"/>
                    </a:lnTo>
                    <a:lnTo>
                      <a:pt x="148" y="437"/>
                    </a:lnTo>
                    <a:lnTo>
                      <a:pt x="138" y="438"/>
                    </a:lnTo>
                    <a:lnTo>
                      <a:pt x="133" y="438"/>
                    </a:lnTo>
                    <a:lnTo>
                      <a:pt x="130" y="438"/>
                    </a:lnTo>
                    <a:lnTo>
                      <a:pt x="128" y="440"/>
                    </a:lnTo>
                    <a:lnTo>
                      <a:pt x="124" y="440"/>
                    </a:lnTo>
                    <a:lnTo>
                      <a:pt x="119" y="440"/>
                    </a:lnTo>
                    <a:lnTo>
                      <a:pt x="108" y="442"/>
                    </a:lnTo>
                    <a:lnTo>
                      <a:pt x="95" y="442"/>
                    </a:lnTo>
                    <a:lnTo>
                      <a:pt x="88" y="444"/>
                    </a:lnTo>
                    <a:lnTo>
                      <a:pt x="69" y="447"/>
                    </a:lnTo>
                    <a:lnTo>
                      <a:pt x="63" y="447"/>
                    </a:lnTo>
                    <a:lnTo>
                      <a:pt x="49" y="448"/>
                    </a:lnTo>
                    <a:lnTo>
                      <a:pt x="48" y="449"/>
                    </a:lnTo>
                    <a:lnTo>
                      <a:pt x="38" y="449"/>
                    </a:lnTo>
                    <a:lnTo>
                      <a:pt x="26" y="452"/>
                    </a:lnTo>
                    <a:lnTo>
                      <a:pt x="19" y="452"/>
                    </a:lnTo>
                    <a:lnTo>
                      <a:pt x="9" y="454"/>
                    </a:lnTo>
                    <a:lnTo>
                      <a:pt x="2" y="454"/>
                    </a:lnTo>
                    <a:lnTo>
                      <a:pt x="13" y="442"/>
                    </a:lnTo>
                    <a:lnTo>
                      <a:pt x="24" y="416"/>
                    </a:lnTo>
                    <a:lnTo>
                      <a:pt x="33" y="396"/>
                    </a:lnTo>
                    <a:lnTo>
                      <a:pt x="37" y="377"/>
                    </a:lnTo>
                    <a:lnTo>
                      <a:pt x="40" y="341"/>
                    </a:lnTo>
                    <a:lnTo>
                      <a:pt x="38" y="339"/>
                    </a:lnTo>
                    <a:lnTo>
                      <a:pt x="34" y="314"/>
                    </a:lnTo>
                    <a:lnTo>
                      <a:pt x="29" y="302"/>
                    </a:lnTo>
                    <a:lnTo>
                      <a:pt x="11" y="267"/>
                    </a:lnTo>
                    <a:lnTo>
                      <a:pt x="11" y="265"/>
                    </a:lnTo>
                    <a:lnTo>
                      <a:pt x="4" y="239"/>
                    </a:lnTo>
                    <a:lnTo>
                      <a:pt x="6" y="238"/>
                    </a:lnTo>
                    <a:lnTo>
                      <a:pt x="8" y="228"/>
                    </a:lnTo>
                    <a:lnTo>
                      <a:pt x="2" y="208"/>
                    </a:lnTo>
                    <a:lnTo>
                      <a:pt x="0" y="204"/>
                    </a:lnTo>
                    <a:lnTo>
                      <a:pt x="6" y="188"/>
                    </a:lnTo>
                    <a:lnTo>
                      <a:pt x="15" y="167"/>
                    </a:lnTo>
                    <a:lnTo>
                      <a:pt x="15" y="158"/>
                    </a:lnTo>
                    <a:lnTo>
                      <a:pt x="15" y="150"/>
                    </a:lnTo>
                    <a:lnTo>
                      <a:pt x="15" y="146"/>
                    </a:lnTo>
                    <a:lnTo>
                      <a:pt x="11" y="13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07"/>
                    </a:lnTo>
                    <a:lnTo>
                      <a:pt x="29" y="107"/>
                    </a:lnTo>
                    <a:lnTo>
                      <a:pt x="44" y="94"/>
                    </a:lnTo>
                    <a:lnTo>
                      <a:pt x="59" y="76"/>
                    </a:lnTo>
                    <a:lnTo>
                      <a:pt x="54" y="93"/>
                    </a:lnTo>
                    <a:lnTo>
                      <a:pt x="56" y="116"/>
                    </a:lnTo>
                    <a:lnTo>
                      <a:pt x="63" y="94"/>
                    </a:lnTo>
                    <a:lnTo>
                      <a:pt x="66" y="107"/>
                    </a:lnTo>
                    <a:lnTo>
                      <a:pt x="63" y="119"/>
                    </a:lnTo>
                    <a:lnTo>
                      <a:pt x="66" y="119"/>
                    </a:lnTo>
                    <a:lnTo>
                      <a:pt x="70" y="105"/>
                    </a:lnTo>
                    <a:lnTo>
                      <a:pt x="73" y="90"/>
                    </a:lnTo>
                    <a:lnTo>
                      <a:pt x="70" y="68"/>
                    </a:lnTo>
                    <a:lnTo>
                      <a:pt x="70" y="64"/>
                    </a:lnTo>
                    <a:lnTo>
                      <a:pt x="78" y="52"/>
                    </a:lnTo>
                    <a:lnTo>
                      <a:pt x="90" y="48"/>
                    </a:lnTo>
                    <a:lnTo>
                      <a:pt x="97" y="47"/>
                    </a:lnTo>
                    <a:lnTo>
                      <a:pt x="97" y="40"/>
                    </a:lnTo>
                    <a:lnTo>
                      <a:pt x="88" y="33"/>
                    </a:lnTo>
                    <a:lnTo>
                      <a:pt x="88" y="19"/>
                    </a:lnTo>
                    <a:lnTo>
                      <a:pt x="92" y="16"/>
                    </a:lnTo>
                    <a:lnTo>
                      <a:pt x="92" y="5"/>
                    </a:lnTo>
                    <a:lnTo>
                      <a:pt x="108" y="4"/>
                    </a:lnTo>
                    <a:lnTo>
                      <a:pt x="112" y="0"/>
                    </a:lnTo>
                    <a:lnTo>
                      <a:pt x="116" y="2"/>
                    </a:lnTo>
                    <a:lnTo>
                      <a:pt x="131" y="9"/>
                    </a:lnTo>
                    <a:lnTo>
                      <a:pt x="155" y="12"/>
                    </a:lnTo>
                    <a:lnTo>
                      <a:pt x="163" y="23"/>
                    </a:lnTo>
                    <a:lnTo>
                      <a:pt x="181" y="26"/>
                    </a:lnTo>
                    <a:lnTo>
                      <a:pt x="199" y="33"/>
                    </a:lnTo>
                    <a:lnTo>
                      <a:pt x="212" y="33"/>
                    </a:lnTo>
                    <a:lnTo>
                      <a:pt x="221" y="48"/>
                    </a:lnTo>
                    <a:lnTo>
                      <a:pt x="232" y="64"/>
                    </a:lnTo>
                    <a:lnTo>
                      <a:pt x="224" y="62"/>
                    </a:lnTo>
                    <a:lnTo>
                      <a:pt x="221" y="71"/>
                    </a:lnTo>
                    <a:lnTo>
                      <a:pt x="228" y="80"/>
                    </a:lnTo>
                    <a:lnTo>
                      <a:pt x="232" y="82"/>
                    </a:lnTo>
                    <a:lnTo>
                      <a:pt x="232" y="84"/>
                    </a:lnTo>
                    <a:lnTo>
                      <a:pt x="235" y="96"/>
                    </a:lnTo>
                    <a:lnTo>
                      <a:pt x="238" y="121"/>
                    </a:lnTo>
                  </a:path>
                </a:pathLst>
              </a:custGeom>
              <a:solidFill>
                <a:srgbClr val="7BA5B4"/>
              </a:solid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56"/>
              <p:cNvSpPr>
                <a:spLocks/>
              </p:cNvSpPr>
              <p:nvPr/>
            </p:nvSpPr>
            <p:spPr bwMode="auto">
              <a:xfrm>
                <a:off x="4576763" y="1882775"/>
                <a:ext cx="830262" cy="374650"/>
              </a:xfrm>
              <a:custGeom>
                <a:avLst/>
                <a:gdLst>
                  <a:gd name="T0" fmla="*/ 720284567 w 525"/>
                  <a:gd name="T1" fmla="*/ 400315088 h 254"/>
                  <a:gd name="T2" fmla="*/ 682769394 w 525"/>
                  <a:gd name="T3" fmla="*/ 402490713 h 254"/>
                  <a:gd name="T4" fmla="*/ 647756076 w 525"/>
                  <a:gd name="T5" fmla="*/ 387261341 h 254"/>
                  <a:gd name="T6" fmla="*/ 572725729 w 525"/>
                  <a:gd name="T7" fmla="*/ 539555055 h 254"/>
                  <a:gd name="T8" fmla="*/ 557720925 w 525"/>
                  <a:gd name="T9" fmla="*/ 576540671 h 254"/>
                  <a:gd name="T10" fmla="*/ 492694835 w 525"/>
                  <a:gd name="T11" fmla="*/ 424246957 h 254"/>
                  <a:gd name="T12" fmla="*/ 465183919 w 525"/>
                  <a:gd name="T13" fmla="*/ 415544460 h 254"/>
                  <a:gd name="T14" fmla="*/ 450177533 w 525"/>
                  <a:gd name="T15" fmla="*/ 415544460 h 254"/>
                  <a:gd name="T16" fmla="*/ 445175405 w 525"/>
                  <a:gd name="T17" fmla="*/ 393788215 h 254"/>
                  <a:gd name="T18" fmla="*/ 410161988 w 525"/>
                  <a:gd name="T19" fmla="*/ 376383127 h 254"/>
                  <a:gd name="T20" fmla="*/ 340133770 w 525"/>
                  <a:gd name="T21" fmla="*/ 376383127 h 254"/>
                  <a:gd name="T22" fmla="*/ 322627110 w 525"/>
                  <a:gd name="T23" fmla="*/ 369856253 h 254"/>
                  <a:gd name="T24" fmla="*/ 285111937 w 525"/>
                  <a:gd name="T25" fmla="*/ 358978131 h 254"/>
                  <a:gd name="T26" fmla="*/ 257601021 w 525"/>
                  <a:gd name="T27" fmla="*/ 341573135 h 254"/>
                  <a:gd name="T28" fmla="*/ 95037304 w 525"/>
                  <a:gd name="T29" fmla="*/ 315465641 h 254"/>
                  <a:gd name="T30" fmla="*/ 37515186 w 525"/>
                  <a:gd name="T31" fmla="*/ 271953152 h 254"/>
                  <a:gd name="T32" fmla="*/ 30011202 w 525"/>
                  <a:gd name="T33" fmla="*/ 241494409 h 254"/>
                  <a:gd name="T34" fmla="*/ 92537031 w 525"/>
                  <a:gd name="T35" fmla="*/ 197981920 h 254"/>
                  <a:gd name="T36" fmla="*/ 137554631 w 525"/>
                  <a:gd name="T37" fmla="*/ 184928127 h 254"/>
                  <a:gd name="T38" fmla="*/ 265105004 w 525"/>
                  <a:gd name="T39" fmla="*/ 124010641 h 254"/>
                  <a:gd name="T40" fmla="*/ 317624982 w 525"/>
                  <a:gd name="T41" fmla="*/ 65268757 h 254"/>
                  <a:gd name="T42" fmla="*/ 345135898 w 525"/>
                  <a:gd name="T43" fmla="*/ 28283130 h 254"/>
                  <a:gd name="T44" fmla="*/ 417664489 w 525"/>
                  <a:gd name="T45" fmla="*/ 0 h 254"/>
                  <a:gd name="T46" fmla="*/ 467684193 w 525"/>
                  <a:gd name="T47" fmla="*/ 8702501 h 254"/>
                  <a:gd name="T48" fmla="*/ 382651071 w 525"/>
                  <a:gd name="T49" fmla="*/ 67444382 h 254"/>
                  <a:gd name="T50" fmla="*/ 360142284 w 525"/>
                  <a:gd name="T51" fmla="*/ 104430021 h 254"/>
                  <a:gd name="T52" fmla="*/ 347637753 w 525"/>
                  <a:gd name="T53" fmla="*/ 139240013 h 254"/>
                  <a:gd name="T54" fmla="*/ 422666617 w 525"/>
                  <a:gd name="T55" fmla="*/ 139240013 h 254"/>
                  <a:gd name="T56" fmla="*/ 512701768 w 525"/>
                  <a:gd name="T57" fmla="*/ 169698755 h 254"/>
                  <a:gd name="T58" fmla="*/ 607740629 w 525"/>
                  <a:gd name="T59" fmla="*/ 226265038 h 254"/>
                  <a:gd name="T60" fmla="*/ 690273378 w 525"/>
                  <a:gd name="T61" fmla="*/ 213211291 h 254"/>
                  <a:gd name="T62" fmla="*/ 697775780 w 525"/>
                  <a:gd name="T63" fmla="*/ 213211291 h 254"/>
                  <a:gd name="T64" fmla="*/ 790312786 w 525"/>
                  <a:gd name="T65" fmla="*/ 163171882 h 254"/>
                  <a:gd name="T66" fmla="*/ 855337491 w 525"/>
                  <a:gd name="T67" fmla="*/ 154469384 h 254"/>
                  <a:gd name="T68" fmla="*/ 947874497 w 525"/>
                  <a:gd name="T69" fmla="*/ 124010641 h 254"/>
                  <a:gd name="T70" fmla="*/ 985389671 w 525"/>
                  <a:gd name="T71" fmla="*/ 178401253 h 254"/>
                  <a:gd name="T72" fmla="*/ 1045413632 w 525"/>
                  <a:gd name="T73" fmla="*/ 180576878 h 254"/>
                  <a:gd name="T74" fmla="*/ 1080426950 w 525"/>
                  <a:gd name="T75" fmla="*/ 189279376 h 254"/>
                  <a:gd name="T76" fmla="*/ 1132946928 w 525"/>
                  <a:gd name="T77" fmla="*/ 163171882 h 254"/>
                  <a:gd name="T78" fmla="*/ 1155455715 w 525"/>
                  <a:gd name="T79" fmla="*/ 154469384 h 254"/>
                  <a:gd name="T80" fmla="*/ 1160457844 w 525"/>
                  <a:gd name="T81" fmla="*/ 189279376 h 254"/>
                  <a:gd name="T82" fmla="*/ 1192970889 w 525"/>
                  <a:gd name="T83" fmla="*/ 245845658 h 254"/>
                  <a:gd name="T84" fmla="*/ 1215479676 w 525"/>
                  <a:gd name="T85" fmla="*/ 263250654 h 254"/>
                  <a:gd name="T86" fmla="*/ 1242990593 w 525"/>
                  <a:gd name="T87" fmla="*/ 254548156 h 254"/>
                  <a:gd name="T88" fmla="*/ 1295512152 w 525"/>
                  <a:gd name="T89" fmla="*/ 269777527 h 254"/>
                  <a:gd name="T90" fmla="*/ 1245492448 w 525"/>
                  <a:gd name="T91" fmla="*/ 289358148 h 254"/>
                  <a:gd name="T92" fmla="*/ 1200474872 w 525"/>
                  <a:gd name="T93" fmla="*/ 289358148 h 254"/>
                  <a:gd name="T94" fmla="*/ 1132946928 w 525"/>
                  <a:gd name="T95" fmla="*/ 302411895 h 254"/>
                  <a:gd name="T96" fmla="*/ 1070422693 w 525"/>
                  <a:gd name="T97" fmla="*/ 293709397 h 254"/>
                  <a:gd name="T98" fmla="*/ 1010398732 w 525"/>
                  <a:gd name="T99" fmla="*/ 300236270 h 254"/>
                  <a:gd name="T100" fmla="*/ 920363581 w 525"/>
                  <a:gd name="T101" fmla="*/ 289358148 h 254"/>
                  <a:gd name="T102" fmla="*/ 880348134 w 525"/>
                  <a:gd name="T103" fmla="*/ 324168139 h 254"/>
                  <a:gd name="T104" fmla="*/ 845334816 w 525"/>
                  <a:gd name="T105" fmla="*/ 335046262 h 254"/>
                  <a:gd name="T106" fmla="*/ 785310657 w 525"/>
                  <a:gd name="T107" fmla="*/ 339397511 h 2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5"/>
                  <a:gd name="T163" fmla="*/ 0 h 254"/>
                  <a:gd name="T164" fmla="*/ 525 w 525"/>
                  <a:gd name="T165" fmla="*/ 254 h 2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5" h="254">
                    <a:moveTo>
                      <a:pt x="305" y="172"/>
                    </a:moveTo>
                    <a:lnTo>
                      <a:pt x="291" y="175"/>
                    </a:lnTo>
                    <a:lnTo>
                      <a:pt x="282" y="162"/>
                    </a:lnTo>
                    <a:lnTo>
                      <a:pt x="276" y="176"/>
                    </a:lnTo>
                    <a:lnTo>
                      <a:pt x="265" y="176"/>
                    </a:lnTo>
                    <a:lnTo>
                      <a:pt x="262" y="169"/>
                    </a:lnTo>
                    <a:lnTo>
                      <a:pt x="246" y="201"/>
                    </a:lnTo>
                    <a:lnTo>
                      <a:pt x="232" y="236"/>
                    </a:lnTo>
                    <a:lnTo>
                      <a:pt x="225" y="250"/>
                    </a:lnTo>
                    <a:lnTo>
                      <a:pt x="226" y="253"/>
                    </a:lnTo>
                    <a:lnTo>
                      <a:pt x="219" y="250"/>
                    </a:lnTo>
                    <a:lnTo>
                      <a:pt x="200" y="186"/>
                    </a:lnTo>
                    <a:lnTo>
                      <a:pt x="197" y="184"/>
                    </a:lnTo>
                    <a:lnTo>
                      <a:pt x="189" y="182"/>
                    </a:lnTo>
                    <a:lnTo>
                      <a:pt x="189" y="180"/>
                    </a:lnTo>
                    <a:lnTo>
                      <a:pt x="183" y="182"/>
                    </a:lnTo>
                    <a:lnTo>
                      <a:pt x="179" y="179"/>
                    </a:lnTo>
                    <a:lnTo>
                      <a:pt x="181" y="172"/>
                    </a:lnTo>
                    <a:lnTo>
                      <a:pt x="178" y="168"/>
                    </a:lnTo>
                    <a:lnTo>
                      <a:pt x="167" y="164"/>
                    </a:lnTo>
                    <a:lnTo>
                      <a:pt x="147" y="162"/>
                    </a:lnTo>
                    <a:lnTo>
                      <a:pt x="139" y="164"/>
                    </a:lnTo>
                    <a:lnTo>
                      <a:pt x="134" y="161"/>
                    </a:lnTo>
                    <a:lnTo>
                      <a:pt x="129" y="161"/>
                    </a:lnTo>
                    <a:lnTo>
                      <a:pt x="121" y="161"/>
                    </a:lnTo>
                    <a:lnTo>
                      <a:pt x="114" y="157"/>
                    </a:lnTo>
                    <a:lnTo>
                      <a:pt x="110" y="155"/>
                    </a:lnTo>
                    <a:lnTo>
                      <a:pt x="103" y="151"/>
                    </a:lnTo>
                    <a:lnTo>
                      <a:pt x="44" y="140"/>
                    </a:lnTo>
                    <a:lnTo>
                      <a:pt x="38" y="139"/>
                    </a:lnTo>
                    <a:lnTo>
                      <a:pt x="23" y="133"/>
                    </a:lnTo>
                    <a:lnTo>
                      <a:pt x="15" y="119"/>
                    </a:lnTo>
                    <a:lnTo>
                      <a:pt x="0" y="112"/>
                    </a:lnTo>
                    <a:lnTo>
                      <a:pt x="12" y="105"/>
                    </a:lnTo>
                    <a:lnTo>
                      <a:pt x="29" y="97"/>
                    </a:lnTo>
                    <a:lnTo>
                      <a:pt x="37" y="88"/>
                    </a:lnTo>
                    <a:lnTo>
                      <a:pt x="47" y="82"/>
                    </a:lnTo>
                    <a:lnTo>
                      <a:pt x="55" y="82"/>
                    </a:lnTo>
                    <a:lnTo>
                      <a:pt x="84" y="70"/>
                    </a:lnTo>
                    <a:lnTo>
                      <a:pt x="106" y="54"/>
                    </a:lnTo>
                    <a:lnTo>
                      <a:pt x="110" y="45"/>
                    </a:lnTo>
                    <a:lnTo>
                      <a:pt x="127" y="30"/>
                    </a:lnTo>
                    <a:lnTo>
                      <a:pt x="134" y="25"/>
                    </a:lnTo>
                    <a:lnTo>
                      <a:pt x="141" y="13"/>
                    </a:lnTo>
                    <a:lnTo>
                      <a:pt x="161" y="2"/>
                    </a:lnTo>
                    <a:lnTo>
                      <a:pt x="170" y="0"/>
                    </a:lnTo>
                    <a:lnTo>
                      <a:pt x="189" y="1"/>
                    </a:lnTo>
                    <a:lnTo>
                      <a:pt x="190" y="4"/>
                    </a:lnTo>
                    <a:lnTo>
                      <a:pt x="172" y="18"/>
                    </a:lnTo>
                    <a:lnTo>
                      <a:pt x="156" y="31"/>
                    </a:lnTo>
                    <a:lnTo>
                      <a:pt x="154" y="37"/>
                    </a:lnTo>
                    <a:lnTo>
                      <a:pt x="147" y="45"/>
                    </a:lnTo>
                    <a:lnTo>
                      <a:pt x="147" y="52"/>
                    </a:lnTo>
                    <a:lnTo>
                      <a:pt x="142" y="61"/>
                    </a:lnTo>
                    <a:lnTo>
                      <a:pt x="157" y="61"/>
                    </a:lnTo>
                    <a:lnTo>
                      <a:pt x="172" y="61"/>
                    </a:lnTo>
                    <a:lnTo>
                      <a:pt x="196" y="63"/>
                    </a:lnTo>
                    <a:lnTo>
                      <a:pt x="208" y="75"/>
                    </a:lnTo>
                    <a:lnTo>
                      <a:pt x="229" y="100"/>
                    </a:lnTo>
                    <a:lnTo>
                      <a:pt x="246" y="98"/>
                    </a:lnTo>
                    <a:lnTo>
                      <a:pt x="273" y="97"/>
                    </a:lnTo>
                    <a:lnTo>
                      <a:pt x="279" y="94"/>
                    </a:lnTo>
                    <a:lnTo>
                      <a:pt x="276" y="90"/>
                    </a:lnTo>
                    <a:lnTo>
                      <a:pt x="282" y="94"/>
                    </a:lnTo>
                    <a:lnTo>
                      <a:pt x="290" y="93"/>
                    </a:lnTo>
                    <a:lnTo>
                      <a:pt x="319" y="72"/>
                    </a:lnTo>
                    <a:lnTo>
                      <a:pt x="337" y="66"/>
                    </a:lnTo>
                    <a:lnTo>
                      <a:pt x="345" y="68"/>
                    </a:lnTo>
                    <a:lnTo>
                      <a:pt x="365" y="65"/>
                    </a:lnTo>
                    <a:lnTo>
                      <a:pt x="382" y="54"/>
                    </a:lnTo>
                    <a:lnTo>
                      <a:pt x="400" y="50"/>
                    </a:lnTo>
                    <a:lnTo>
                      <a:pt x="400" y="79"/>
                    </a:lnTo>
                    <a:lnTo>
                      <a:pt x="405" y="82"/>
                    </a:lnTo>
                    <a:lnTo>
                      <a:pt x="424" y="80"/>
                    </a:lnTo>
                    <a:lnTo>
                      <a:pt x="432" y="77"/>
                    </a:lnTo>
                    <a:lnTo>
                      <a:pt x="438" y="84"/>
                    </a:lnTo>
                    <a:lnTo>
                      <a:pt x="447" y="73"/>
                    </a:lnTo>
                    <a:lnTo>
                      <a:pt x="459" y="72"/>
                    </a:lnTo>
                    <a:lnTo>
                      <a:pt x="463" y="66"/>
                    </a:lnTo>
                    <a:lnTo>
                      <a:pt x="468" y="68"/>
                    </a:lnTo>
                    <a:lnTo>
                      <a:pt x="470" y="70"/>
                    </a:lnTo>
                    <a:lnTo>
                      <a:pt x="470" y="84"/>
                    </a:lnTo>
                    <a:lnTo>
                      <a:pt x="476" y="104"/>
                    </a:lnTo>
                    <a:lnTo>
                      <a:pt x="483" y="107"/>
                    </a:lnTo>
                    <a:lnTo>
                      <a:pt x="488" y="115"/>
                    </a:lnTo>
                    <a:lnTo>
                      <a:pt x="492" y="115"/>
                    </a:lnTo>
                    <a:lnTo>
                      <a:pt x="497" y="108"/>
                    </a:lnTo>
                    <a:lnTo>
                      <a:pt x="503" y="111"/>
                    </a:lnTo>
                    <a:lnTo>
                      <a:pt x="511" y="108"/>
                    </a:lnTo>
                    <a:lnTo>
                      <a:pt x="524" y="118"/>
                    </a:lnTo>
                    <a:lnTo>
                      <a:pt x="514" y="126"/>
                    </a:lnTo>
                    <a:lnTo>
                      <a:pt x="504" y="127"/>
                    </a:lnTo>
                    <a:lnTo>
                      <a:pt x="494" y="125"/>
                    </a:lnTo>
                    <a:lnTo>
                      <a:pt x="486" y="127"/>
                    </a:lnTo>
                    <a:lnTo>
                      <a:pt x="478" y="125"/>
                    </a:lnTo>
                    <a:lnTo>
                      <a:pt x="459" y="133"/>
                    </a:lnTo>
                    <a:lnTo>
                      <a:pt x="438" y="125"/>
                    </a:lnTo>
                    <a:lnTo>
                      <a:pt x="434" y="129"/>
                    </a:lnTo>
                    <a:lnTo>
                      <a:pt x="432" y="148"/>
                    </a:lnTo>
                    <a:lnTo>
                      <a:pt x="410" y="132"/>
                    </a:lnTo>
                    <a:lnTo>
                      <a:pt x="400" y="129"/>
                    </a:lnTo>
                    <a:lnTo>
                      <a:pt x="371" y="127"/>
                    </a:lnTo>
                    <a:lnTo>
                      <a:pt x="365" y="139"/>
                    </a:lnTo>
                    <a:lnTo>
                      <a:pt x="355" y="143"/>
                    </a:lnTo>
                    <a:lnTo>
                      <a:pt x="347" y="144"/>
                    </a:lnTo>
                    <a:lnTo>
                      <a:pt x="341" y="148"/>
                    </a:lnTo>
                    <a:lnTo>
                      <a:pt x="327" y="145"/>
                    </a:lnTo>
                    <a:lnTo>
                      <a:pt x="317" y="150"/>
                    </a:lnTo>
                    <a:lnTo>
                      <a:pt x="305" y="172"/>
                    </a:lnTo>
                  </a:path>
                </a:pathLst>
              </a:custGeom>
              <a:solidFill>
                <a:srgbClr val="7BA5B4"/>
              </a:solid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718050" y="1812925"/>
              <a:ext cx="36513" cy="33338"/>
            </a:xfrm>
            <a:custGeom>
              <a:avLst/>
              <a:gdLst>
                <a:gd name="T0" fmla="*/ 0 w 23"/>
                <a:gd name="T1" fmla="*/ 14706407 h 23"/>
                <a:gd name="T2" fmla="*/ 55444203 w 23"/>
                <a:gd name="T3" fmla="*/ 0 h 23"/>
                <a:gd name="T4" fmla="*/ 47884415 w 23"/>
                <a:gd name="T5" fmla="*/ 14706407 h 23"/>
                <a:gd name="T6" fmla="*/ 32763275 w 23"/>
                <a:gd name="T7" fmla="*/ 46222408 h 23"/>
                <a:gd name="T8" fmla="*/ 0 w 23"/>
                <a:gd name="T9" fmla="*/ 1470640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7"/>
                  </a:moveTo>
                  <a:lnTo>
                    <a:pt x="22" y="0"/>
                  </a:lnTo>
                  <a:lnTo>
                    <a:pt x="19" y="7"/>
                  </a:lnTo>
                  <a:lnTo>
                    <a:pt x="13" y="22"/>
                  </a:lnTo>
                  <a:lnTo>
                    <a:pt x="0" y="7"/>
                  </a:lnTo>
                </a:path>
              </a:pathLst>
            </a:custGeom>
            <a:solidFill>
              <a:srgbClr val="7BA5B4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Freeform 259"/>
          <p:cNvSpPr>
            <a:spLocks/>
          </p:cNvSpPr>
          <p:nvPr/>
        </p:nvSpPr>
        <p:spPr bwMode="auto">
          <a:xfrm>
            <a:off x="6027102" y="2896162"/>
            <a:ext cx="569913" cy="609600"/>
          </a:xfrm>
          <a:custGeom>
            <a:avLst/>
            <a:gdLst>
              <a:gd name="T0" fmla="*/ 2147483647 w 361"/>
              <a:gd name="T1" fmla="*/ 2147483647 h 413"/>
              <a:gd name="T2" fmla="*/ 2147483647 w 361"/>
              <a:gd name="T3" fmla="*/ 2147483647 h 413"/>
              <a:gd name="T4" fmla="*/ 2147483647 w 361"/>
              <a:gd name="T5" fmla="*/ 2147483647 h 413"/>
              <a:gd name="T6" fmla="*/ 2147483647 w 361"/>
              <a:gd name="T7" fmla="*/ 2147483647 h 413"/>
              <a:gd name="T8" fmla="*/ 2147483647 w 361"/>
              <a:gd name="T9" fmla="*/ 2147483647 h 413"/>
              <a:gd name="T10" fmla="*/ 2147483647 w 361"/>
              <a:gd name="T11" fmla="*/ 2147483647 h 413"/>
              <a:gd name="T12" fmla="*/ 2147483647 w 361"/>
              <a:gd name="T13" fmla="*/ 2147483647 h 413"/>
              <a:gd name="T14" fmla="*/ 2147483647 w 361"/>
              <a:gd name="T15" fmla="*/ 2147483647 h 413"/>
              <a:gd name="T16" fmla="*/ 2147483647 w 361"/>
              <a:gd name="T17" fmla="*/ 2147483647 h 413"/>
              <a:gd name="T18" fmla="*/ 2147483647 w 361"/>
              <a:gd name="T19" fmla="*/ 2147483647 h 413"/>
              <a:gd name="T20" fmla="*/ 2147483647 w 361"/>
              <a:gd name="T21" fmla="*/ 2147483647 h 413"/>
              <a:gd name="T22" fmla="*/ 2147483647 w 361"/>
              <a:gd name="T23" fmla="*/ 2147483647 h 413"/>
              <a:gd name="T24" fmla="*/ 2147483647 w 361"/>
              <a:gd name="T25" fmla="*/ 2147483647 h 413"/>
              <a:gd name="T26" fmla="*/ 2147483647 w 361"/>
              <a:gd name="T27" fmla="*/ 2147483647 h 413"/>
              <a:gd name="T28" fmla="*/ 2147483647 w 361"/>
              <a:gd name="T29" fmla="*/ 2147483647 h 413"/>
              <a:gd name="T30" fmla="*/ 2147483647 w 361"/>
              <a:gd name="T31" fmla="*/ 2147483647 h 413"/>
              <a:gd name="T32" fmla="*/ 2147483647 w 361"/>
              <a:gd name="T33" fmla="*/ 2147483647 h 413"/>
              <a:gd name="T34" fmla="*/ 2147483647 w 361"/>
              <a:gd name="T35" fmla="*/ 2147483647 h 413"/>
              <a:gd name="T36" fmla="*/ 0 w 361"/>
              <a:gd name="T37" fmla="*/ 2147483647 h 413"/>
              <a:gd name="T38" fmla="*/ 2147483647 w 361"/>
              <a:gd name="T39" fmla="*/ 2147483647 h 413"/>
              <a:gd name="T40" fmla="*/ 2147483647 w 361"/>
              <a:gd name="T41" fmla="*/ 2147483647 h 413"/>
              <a:gd name="T42" fmla="*/ 2147483647 w 361"/>
              <a:gd name="T43" fmla="*/ 2147483647 h 413"/>
              <a:gd name="T44" fmla="*/ 2147483647 w 361"/>
              <a:gd name="T45" fmla="*/ 2147483647 h 413"/>
              <a:gd name="T46" fmla="*/ 2147483647 w 361"/>
              <a:gd name="T47" fmla="*/ 2147483647 h 413"/>
              <a:gd name="T48" fmla="*/ 2147483647 w 361"/>
              <a:gd name="T49" fmla="*/ 2147483647 h 413"/>
              <a:gd name="T50" fmla="*/ 2147483647 w 361"/>
              <a:gd name="T51" fmla="*/ 2147483647 h 413"/>
              <a:gd name="T52" fmla="*/ 2147483647 w 361"/>
              <a:gd name="T53" fmla="*/ 2147483647 h 413"/>
              <a:gd name="T54" fmla="*/ 2147483647 w 361"/>
              <a:gd name="T55" fmla="*/ 2147483647 h 413"/>
              <a:gd name="T56" fmla="*/ 2147483647 w 361"/>
              <a:gd name="T57" fmla="*/ 0 h 413"/>
              <a:gd name="T58" fmla="*/ 2147483647 w 361"/>
              <a:gd name="T59" fmla="*/ 2147483647 h 413"/>
              <a:gd name="T60" fmla="*/ 2147483647 w 361"/>
              <a:gd name="T61" fmla="*/ 2147483647 h 413"/>
              <a:gd name="T62" fmla="*/ 2147483647 w 361"/>
              <a:gd name="T63" fmla="*/ 2147483647 h 413"/>
              <a:gd name="T64" fmla="*/ 2147483647 w 361"/>
              <a:gd name="T65" fmla="*/ 2147483647 h 413"/>
              <a:gd name="T66" fmla="*/ 2147483647 w 361"/>
              <a:gd name="T67" fmla="*/ 2147483647 h 413"/>
              <a:gd name="T68" fmla="*/ 2147483647 w 361"/>
              <a:gd name="T69" fmla="*/ 2147483647 h 413"/>
              <a:gd name="T70" fmla="*/ 2147483647 w 361"/>
              <a:gd name="T71" fmla="*/ 2147483647 h 413"/>
              <a:gd name="T72" fmla="*/ 2147483647 w 361"/>
              <a:gd name="T73" fmla="*/ 2147483647 h 413"/>
              <a:gd name="T74" fmla="*/ 2147483647 w 361"/>
              <a:gd name="T75" fmla="*/ 2147483647 h 413"/>
              <a:gd name="T76" fmla="*/ 2147483647 w 361"/>
              <a:gd name="T77" fmla="*/ 2147483647 h 413"/>
              <a:gd name="T78" fmla="*/ 2147483647 w 361"/>
              <a:gd name="T79" fmla="*/ 2147483647 h 413"/>
              <a:gd name="T80" fmla="*/ 2147483647 w 361"/>
              <a:gd name="T81" fmla="*/ 2147483647 h 413"/>
              <a:gd name="T82" fmla="*/ 2147483647 w 361"/>
              <a:gd name="T83" fmla="*/ 2147483647 h 413"/>
              <a:gd name="T84" fmla="*/ 2147483647 w 361"/>
              <a:gd name="T85" fmla="*/ 2147483647 h 413"/>
              <a:gd name="T86" fmla="*/ 2147483647 w 361"/>
              <a:gd name="T87" fmla="*/ 2147483647 h 413"/>
              <a:gd name="T88" fmla="*/ 2147483647 w 361"/>
              <a:gd name="T89" fmla="*/ 2147483647 h 413"/>
              <a:gd name="T90" fmla="*/ 2147483647 w 361"/>
              <a:gd name="T91" fmla="*/ 2147483647 h 413"/>
              <a:gd name="T92" fmla="*/ 2147483647 w 361"/>
              <a:gd name="T93" fmla="*/ 2147483647 h 413"/>
              <a:gd name="T94" fmla="*/ 2147483647 w 361"/>
              <a:gd name="T95" fmla="*/ 2147483647 h 413"/>
              <a:gd name="T96" fmla="*/ 2147483647 w 361"/>
              <a:gd name="T97" fmla="*/ 2147483647 h 413"/>
              <a:gd name="T98" fmla="*/ 2147483647 w 361"/>
              <a:gd name="T99" fmla="*/ 2147483647 h 413"/>
              <a:gd name="T100" fmla="*/ 2147483647 w 361"/>
              <a:gd name="T101" fmla="*/ 2147483647 h 413"/>
              <a:gd name="T102" fmla="*/ 2147483647 w 361"/>
              <a:gd name="T103" fmla="*/ 2147483647 h 413"/>
              <a:gd name="T104" fmla="*/ 2147483647 w 361"/>
              <a:gd name="T105" fmla="*/ 2147483647 h 413"/>
              <a:gd name="T106" fmla="*/ 2147483647 w 361"/>
              <a:gd name="T107" fmla="*/ 2147483647 h 413"/>
              <a:gd name="T108" fmla="*/ 2147483647 w 361"/>
              <a:gd name="T109" fmla="*/ 2147483647 h 413"/>
              <a:gd name="T110" fmla="*/ 2147483647 w 361"/>
              <a:gd name="T111" fmla="*/ 2147483647 h 413"/>
              <a:gd name="T112" fmla="*/ 2147483647 w 361"/>
              <a:gd name="T113" fmla="*/ 2147483647 h 413"/>
              <a:gd name="T114" fmla="*/ 2147483647 w 361"/>
              <a:gd name="T115" fmla="*/ 2147483647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" name="Freeform 260"/>
          <p:cNvSpPr>
            <a:spLocks/>
          </p:cNvSpPr>
          <p:nvPr/>
        </p:nvSpPr>
        <p:spPr bwMode="auto">
          <a:xfrm>
            <a:off x="5280977" y="4139174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61"/>
          <p:cNvSpPr>
            <a:spLocks/>
          </p:cNvSpPr>
          <p:nvPr/>
        </p:nvSpPr>
        <p:spPr bwMode="auto">
          <a:xfrm>
            <a:off x="5708015" y="4101074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5865177" y="4697974"/>
            <a:ext cx="1235075" cy="987425"/>
            <a:chOff x="5181600" y="4435475"/>
            <a:chExt cx="1235075" cy="987425"/>
          </a:xfrm>
          <a:solidFill>
            <a:srgbClr val="7BA5B4"/>
          </a:solidFill>
        </p:grpSpPr>
        <p:sp>
          <p:nvSpPr>
            <p:cNvPr id="62" name="Freeform 262"/>
            <p:cNvSpPr>
              <a:spLocks/>
            </p:cNvSpPr>
            <p:nvPr/>
          </p:nvSpPr>
          <p:spPr bwMode="auto">
            <a:xfrm>
              <a:off x="5181600" y="4435475"/>
              <a:ext cx="1235075" cy="903288"/>
            </a:xfrm>
            <a:custGeom>
              <a:avLst/>
              <a:gdLst>
                <a:gd name="T0" fmla="*/ 2147483647 w 783"/>
                <a:gd name="T1" fmla="*/ 2147483647 h 614"/>
                <a:gd name="T2" fmla="*/ 2147483647 w 783"/>
                <a:gd name="T3" fmla="*/ 2147483647 h 614"/>
                <a:gd name="T4" fmla="*/ 2147483647 w 783"/>
                <a:gd name="T5" fmla="*/ 2147483647 h 614"/>
                <a:gd name="T6" fmla="*/ 2147483647 w 783"/>
                <a:gd name="T7" fmla="*/ 2147483647 h 614"/>
                <a:gd name="T8" fmla="*/ 2147483647 w 783"/>
                <a:gd name="T9" fmla="*/ 2147483647 h 614"/>
                <a:gd name="T10" fmla="*/ 2147483647 w 783"/>
                <a:gd name="T11" fmla="*/ 2147483647 h 614"/>
                <a:gd name="T12" fmla="*/ 2147483647 w 783"/>
                <a:gd name="T13" fmla="*/ 2147483647 h 614"/>
                <a:gd name="T14" fmla="*/ 2147483647 w 783"/>
                <a:gd name="T15" fmla="*/ 2147483647 h 614"/>
                <a:gd name="T16" fmla="*/ 2147483647 w 783"/>
                <a:gd name="T17" fmla="*/ 2147483647 h 614"/>
                <a:gd name="T18" fmla="*/ 2147483647 w 783"/>
                <a:gd name="T19" fmla="*/ 2147483647 h 614"/>
                <a:gd name="T20" fmla="*/ 2147483647 w 783"/>
                <a:gd name="T21" fmla="*/ 2147483647 h 614"/>
                <a:gd name="T22" fmla="*/ 2147483647 w 783"/>
                <a:gd name="T23" fmla="*/ 2147483647 h 614"/>
                <a:gd name="T24" fmla="*/ 2147483647 w 783"/>
                <a:gd name="T25" fmla="*/ 2147483647 h 614"/>
                <a:gd name="T26" fmla="*/ 2147483647 w 783"/>
                <a:gd name="T27" fmla="*/ 2147483647 h 614"/>
                <a:gd name="T28" fmla="*/ 2147483647 w 783"/>
                <a:gd name="T29" fmla="*/ 2147483647 h 614"/>
                <a:gd name="T30" fmla="*/ 2147483647 w 783"/>
                <a:gd name="T31" fmla="*/ 2147483647 h 614"/>
                <a:gd name="T32" fmla="*/ 2147483647 w 783"/>
                <a:gd name="T33" fmla="*/ 2147483647 h 614"/>
                <a:gd name="T34" fmla="*/ 2147483647 w 783"/>
                <a:gd name="T35" fmla="*/ 2147483647 h 614"/>
                <a:gd name="T36" fmla="*/ 2147483647 w 783"/>
                <a:gd name="T37" fmla="*/ 2147483647 h 614"/>
                <a:gd name="T38" fmla="*/ 2147483647 w 783"/>
                <a:gd name="T39" fmla="*/ 2147483647 h 614"/>
                <a:gd name="T40" fmla="*/ 2147483647 w 783"/>
                <a:gd name="T41" fmla="*/ 2147483647 h 614"/>
                <a:gd name="T42" fmla="*/ 2147483647 w 783"/>
                <a:gd name="T43" fmla="*/ 2147483647 h 614"/>
                <a:gd name="T44" fmla="*/ 2147483647 w 783"/>
                <a:gd name="T45" fmla="*/ 2147483647 h 614"/>
                <a:gd name="T46" fmla="*/ 2147483647 w 783"/>
                <a:gd name="T47" fmla="*/ 2147483647 h 614"/>
                <a:gd name="T48" fmla="*/ 2147483647 w 783"/>
                <a:gd name="T49" fmla="*/ 2147483647 h 614"/>
                <a:gd name="T50" fmla="*/ 2147483647 w 783"/>
                <a:gd name="T51" fmla="*/ 2147483647 h 614"/>
                <a:gd name="T52" fmla="*/ 2147483647 w 783"/>
                <a:gd name="T53" fmla="*/ 2147483647 h 614"/>
                <a:gd name="T54" fmla="*/ 2147483647 w 783"/>
                <a:gd name="T55" fmla="*/ 2147483647 h 614"/>
                <a:gd name="T56" fmla="*/ 2147483647 w 783"/>
                <a:gd name="T57" fmla="*/ 2147483647 h 614"/>
                <a:gd name="T58" fmla="*/ 2147483647 w 783"/>
                <a:gd name="T59" fmla="*/ 2147483647 h 614"/>
                <a:gd name="T60" fmla="*/ 2147483647 w 783"/>
                <a:gd name="T61" fmla="*/ 2147483647 h 614"/>
                <a:gd name="T62" fmla="*/ 2147483647 w 783"/>
                <a:gd name="T63" fmla="*/ 2147483647 h 614"/>
                <a:gd name="T64" fmla="*/ 2147483647 w 783"/>
                <a:gd name="T65" fmla="*/ 2147483647 h 614"/>
                <a:gd name="T66" fmla="*/ 2147483647 w 783"/>
                <a:gd name="T67" fmla="*/ 2147483647 h 614"/>
                <a:gd name="T68" fmla="*/ 2147483647 w 783"/>
                <a:gd name="T69" fmla="*/ 2147483647 h 614"/>
                <a:gd name="T70" fmla="*/ 2147483647 w 783"/>
                <a:gd name="T71" fmla="*/ 2147483647 h 614"/>
                <a:gd name="T72" fmla="*/ 2147483647 w 783"/>
                <a:gd name="T73" fmla="*/ 2147483647 h 614"/>
                <a:gd name="T74" fmla="*/ 2147483647 w 783"/>
                <a:gd name="T75" fmla="*/ 2147483647 h 614"/>
                <a:gd name="T76" fmla="*/ 2147483647 w 783"/>
                <a:gd name="T77" fmla="*/ 2147483647 h 614"/>
                <a:gd name="T78" fmla="*/ 2147483647 w 783"/>
                <a:gd name="T79" fmla="*/ 2147483647 h 614"/>
                <a:gd name="T80" fmla="*/ 2147483647 w 783"/>
                <a:gd name="T81" fmla="*/ 2147483647 h 614"/>
                <a:gd name="T82" fmla="*/ 2147483647 w 783"/>
                <a:gd name="T83" fmla="*/ 2147483647 h 614"/>
                <a:gd name="T84" fmla="*/ 2147483647 w 783"/>
                <a:gd name="T85" fmla="*/ 2147483647 h 614"/>
                <a:gd name="T86" fmla="*/ 2147483647 w 783"/>
                <a:gd name="T87" fmla="*/ 2147483647 h 614"/>
                <a:gd name="T88" fmla="*/ 2147483647 w 783"/>
                <a:gd name="T89" fmla="*/ 2147483647 h 614"/>
                <a:gd name="T90" fmla="*/ 2147483647 w 783"/>
                <a:gd name="T91" fmla="*/ 2147483647 h 614"/>
                <a:gd name="T92" fmla="*/ 2147483647 w 783"/>
                <a:gd name="T93" fmla="*/ 2147483647 h 614"/>
                <a:gd name="T94" fmla="*/ 2147483647 w 783"/>
                <a:gd name="T95" fmla="*/ 2147483647 h 614"/>
                <a:gd name="T96" fmla="*/ 2147483647 w 783"/>
                <a:gd name="T97" fmla="*/ 2147483647 h 614"/>
                <a:gd name="T98" fmla="*/ 2147483647 w 783"/>
                <a:gd name="T99" fmla="*/ 2147483647 h 614"/>
                <a:gd name="T100" fmla="*/ 2147483647 w 783"/>
                <a:gd name="T101" fmla="*/ 2147483647 h 614"/>
                <a:gd name="T102" fmla="*/ 2147483647 w 783"/>
                <a:gd name="T103" fmla="*/ 2147483647 h 614"/>
                <a:gd name="T104" fmla="*/ 0 w 783"/>
                <a:gd name="T105" fmla="*/ 2147483647 h 614"/>
                <a:gd name="T106" fmla="*/ 2147483647 w 783"/>
                <a:gd name="T107" fmla="*/ 2147483647 h 614"/>
                <a:gd name="T108" fmla="*/ 2147483647 w 783"/>
                <a:gd name="T109" fmla="*/ 2147483647 h 614"/>
                <a:gd name="T110" fmla="*/ 2147483647 w 783"/>
                <a:gd name="T111" fmla="*/ 214748364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3"/>
                <a:gd name="T169" fmla="*/ 0 h 614"/>
                <a:gd name="T170" fmla="*/ 783 w 783"/>
                <a:gd name="T171" fmla="*/ 614 h 6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3" h="614">
                  <a:moveTo>
                    <a:pt x="156" y="110"/>
                  </a:moveTo>
                  <a:lnTo>
                    <a:pt x="193" y="127"/>
                  </a:lnTo>
                  <a:lnTo>
                    <a:pt x="205" y="138"/>
                  </a:lnTo>
                  <a:lnTo>
                    <a:pt x="218" y="142"/>
                  </a:lnTo>
                  <a:lnTo>
                    <a:pt x="220" y="166"/>
                  </a:lnTo>
                  <a:lnTo>
                    <a:pt x="218" y="147"/>
                  </a:lnTo>
                  <a:lnTo>
                    <a:pt x="222" y="167"/>
                  </a:lnTo>
                  <a:lnTo>
                    <a:pt x="236" y="166"/>
                  </a:lnTo>
                  <a:lnTo>
                    <a:pt x="245" y="170"/>
                  </a:lnTo>
                  <a:lnTo>
                    <a:pt x="244" y="160"/>
                  </a:lnTo>
                  <a:lnTo>
                    <a:pt x="256" y="160"/>
                  </a:lnTo>
                  <a:lnTo>
                    <a:pt x="265" y="152"/>
                  </a:lnTo>
                  <a:lnTo>
                    <a:pt x="263" y="156"/>
                  </a:lnTo>
                  <a:lnTo>
                    <a:pt x="300" y="133"/>
                  </a:lnTo>
                  <a:lnTo>
                    <a:pt x="311" y="133"/>
                  </a:lnTo>
                  <a:lnTo>
                    <a:pt x="312" y="124"/>
                  </a:lnTo>
                  <a:lnTo>
                    <a:pt x="311" y="122"/>
                  </a:lnTo>
                  <a:lnTo>
                    <a:pt x="320" y="110"/>
                  </a:lnTo>
                  <a:lnTo>
                    <a:pt x="336" y="108"/>
                  </a:lnTo>
                  <a:lnTo>
                    <a:pt x="343" y="108"/>
                  </a:lnTo>
                  <a:lnTo>
                    <a:pt x="344" y="108"/>
                  </a:lnTo>
                  <a:lnTo>
                    <a:pt x="380" y="126"/>
                  </a:lnTo>
                  <a:lnTo>
                    <a:pt x="386" y="137"/>
                  </a:lnTo>
                  <a:lnTo>
                    <a:pt x="402" y="145"/>
                  </a:lnTo>
                  <a:lnTo>
                    <a:pt x="409" y="163"/>
                  </a:lnTo>
                  <a:lnTo>
                    <a:pt x="422" y="167"/>
                  </a:lnTo>
                  <a:lnTo>
                    <a:pt x="433" y="183"/>
                  </a:lnTo>
                  <a:lnTo>
                    <a:pt x="441" y="185"/>
                  </a:lnTo>
                  <a:lnTo>
                    <a:pt x="443" y="199"/>
                  </a:lnTo>
                  <a:lnTo>
                    <a:pt x="448" y="199"/>
                  </a:lnTo>
                  <a:lnTo>
                    <a:pt x="450" y="194"/>
                  </a:lnTo>
                  <a:lnTo>
                    <a:pt x="462" y="192"/>
                  </a:lnTo>
                  <a:lnTo>
                    <a:pt x="469" y="195"/>
                  </a:lnTo>
                  <a:lnTo>
                    <a:pt x="475" y="209"/>
                  </a:lnTo>
                  <a:lnTo>
                    <a:pt x="483" y="217"/>
                  </a:lnTo>
                  <a:lnTo>
                    <a:pt x="479" y="230"/>
                  </a:lnTo>
                  <a:lnTo>
                    <a:pt x="484" y="234"/>
                  </a:lnTo>
                  <a:lnTo>
                    <a:pt x="483" y="237"/>
                  </a:lnTo>
                  <a:lnTo>
                    <a:pt x="487" y="239"/>
                  </a:lnTo>
                  <a:lnTo>
                    <a:pt x="488" y="241"/>
                  </a:lnTo>
                  <a:lnTo>
                    <a:pt x="491" y="267"/>
                  </a:lnTo>
                  <a:lnTo>
                    <a:pt x="487" y="288"/>
                  </a:lnTo>
                  <a:lnTo>
                    <a:pt x="483" y="298"/>
                  </a:lnTo>
                  <a:lnTo>
                    <a:pt x="487" y="302"/>
                  </a:lnTo>
                  <a:lnTo>
                    <a:pt x="483" y="306"/>
                  </a:lnTo>
                  <a:lnTo>
                    <a:pt x="484" y="330"/>
                  </a:lnTo>
                  <a:lnTo>
                    <a:pt x="495" y="342"/>
                  </a:lnTo>
                  <a:lnTo>
                    <a:pt x="498" y="353"/>
                  </a:lnTo>
                  <a:lnTo>
                    <a:pt x="501" y="355"/>
                  </a:lnTo>
                  <a:lnTo>
                    <a:pt x="508" y="341"/>
                  </a:lnTo>
                  <a:lnTo>
                    <a:pt x="508" y="327"/>
                  </a:lnTo>
                  <a:lnTo>
                    <a:pt x="505" y="323"/>
                  </a:lnTo>
                  <a:lnTo>
                    <a:pt x="495" y="320"/>
                  </a:lnTo>
                  <a:lnTo>
                    <a:pt x="502" y="317"/>
                  </a:lnTo>
                  <a:lnTo>
                    <a:pt x="519" y="330"/>
                  </a:lnTo>
                  <a:lnTo>
                    <a:pt x="519" y="324"/>
                  </a:lnTo>
                  <a:lnTo>
                    <a:pt x="526" y="323"/>
                  </a:lnTo>
                  <a:lnTo>
                    <a:pt x="516" y="350"/>
                  </a:lnTo>
                  <a:lnTo>
                    <a:pt x="511" y="357"/>
                  </a:lnTo>
                  <a:lnTo>
                    <a:pt x="511" y="360"/>
                  </a:lnTo>
                  <a:lnTo>
                    <a:pt x="500" y="364"/>
                  </a:lnTo>
                  <a:lnTo>
                    <a:pt x="512" y="378"/>
                  </a:lnTo>
                  <a:lnTo>
                    <a:pt x="525" y="392"/>
                  </a:lnTo>
                  <a:lnTo>
                    <a:pt x="545" y="422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6" y="438"/>
                  </a:lnTo>
                  <a:lnTo>
                    <a:pt x="570" y="467"/>
                  </a:lnTo>
                  <a:lnTo>
                    <a:pt x="577" y="474"/>
                  </a:lnTo>
                  <a:lnTo>
                    <a:pt x="588" y="470"/>
                  </a:lnTo>
                  <a:lnTo>
                    <a:pt x="588" y="465"/>
                  </a:lnTo>
                  <a:lnTo>
                    <a:pt x="605" y="481"/>
                  </a:lnTo>
                  <a:lnTo>
                    <a:pt x="613" y="502"/>
                  </a:lnTo>
                  <a:lnTo>
                    <a:pt x="630" y="529"/>
                  </a:lnTo>
                  <a:lnTo>
                    <a:pt x="630" y="525"/>
                  </a:lnTo>
                  <a:lnTo>
                    <a:pt x="634" y="522"/>
                  </a:lnTo>
                  <a:lnTo>
                    <a:pt x="651" y="531"/>
                  </a:lnTo>
                  <a:lnTo>
                    <a:pt x="658" y="532"/>
                  </a:lnTo>
                  <a:lnTo>
                    <a:pt x="676" y="546"/>
                  </a:lnTo>
                  <a:lnTo>
                    <a:pt x="693" y="574"/>
                  </a:lnTo>
                  <a:lnTo>
                    <a:pt x="690" y="576"/>
                  </a:lnTo>
                  <a:lnTo>
                    <a:pt x="690" y="588"/>
                  </a:lnTo>
                  <a:lnTo>
                    <a:pt x="700" y="597"/>
                  </a:lnTo>
                  <a:lnTo>
                    <a:pt x="708" y="594"/>
                  </a:lnTo>
                  <a:lnTo>
                    <a:pt x="722" y="588"/>
                  </a:lnTo>
                  <a:lnTo>
                    <a:pt x="727" y="588"/>
                  </a:lnTo>
                  <a:lnTo>
                    <a:pt x="727" y="589"/>
                  </a:lnTo>
                  <a:lnTo>
                    <a:pt x="737" y="588"/>
                  </a:lnTo>
                  <a:lnTo>
                    <a:pt x="734" y="600"/>
                  </a:lnTo>
                  <a:lnTo>
                    <a:pt x="737" y="603"/>
                  </a:lnTo>
                  <a:lnTo>
                    <a:pt x="744" y="599"/>
                  </a:lnTo>
                  <a:lnTo>
                    <a:pt x="741" y="588"/>
                  </a:lnTo>
                  <a:lnTo>
                    <a:pt x="743" y="581"/>
                  </a:lnTo>
                  <a:lnTo>
                    <a:pt x="745" y="582"/>
                  </a:lnTo>
                  <a:lnTo>
                    <a:pt x="756" y="578"/>
                  </a:lnTo>
                  <a:lnTo>
                    <a:pt x="758" y="596"/>
                  </a:lnTo>
                  <a:lnTo>
                    <a:pt x="752" y="600"/>
                  </a:lnTo>
                  <a:lnTo>
                    <a:pt x="755" y="601"/>
                  </a:lnTo>
                  <a:lnTo>
                    <a:pt x="745" y="613"/>
                  </a:lnTo>
                  <a:lnTo>
                    <a:pt x="754" y="606"/>
                  </a:lnTo>
                  <a:lnTo>
                    <a:pt x="769" y="583"/>
                  </a:lnTo>
                  <a:lnTo>
                    <a:pt x="777" y="558"/>
                  </a:lnTo>
                  <a:lnTo>
                    <a:pt x="782" y="542"/>
                  </a:lnTo>
                  <a:lnTo>
                    <a:pt x="782" y="539"/>
                  </a:lnTo>
                  <a:lnTo>
                    <a:pt x="776" y="558"/>
                  </a:lnTo>
                  <a:lnTo>
                    <a:pt x="766" y="565"/>
                  </a:lnTo>
                  <a:lnTo>
                    <a:pt x="770" y="557"/>
                  </a:lnTo>
                  <a:lnTo>
                    <a:pt x="765" y="545"/>
                  </a:lnTo>
                  <a:lnTo>
                    <a:pt x="770" y="522"/>
                  </a:lnTo>
                  <a:lnTo>
                    <a:pt x="777" y="518"/>
                  </a:lnTo>
                  <a:lnTo>
                    <a:pt x="780" y="522"/>
                  </a:lnTo>
                  <a:lnTo>
                    <a:pt x="777" y="490"/>
                  </a:lnTo>
                  <a:lnTo>
                    <a:pt x="777" y="488"/>
                  </a:lnTo>
                  <a:lnTo>
                    <a:pt x="775" y="452"/>
                  </a:lnTo>
                  <a:lnTo>
                    <a:pt x="770" y="402"/>
                  </a:lnTo>
                  <a:lnTo>
                    <a:pt x="762" y="384"/>
                  </a:lnTo>
                  <a:lnTo>
                    <a:pt x="745" y="355"/>
                  </a:lnTo>
                  <a:lnTo>
                    <a:pt x="729" y="325"/>
                  </a:lnTo>
                  <a:lnTo>
                    <a:pt x="729" y="324"/>
                  </a:lnTo>
                  <a:lnTo>
                    <a:pt x="711" y="295"/>
                  </a:lnTo>
                  <a:lnTo>
                    <a:pt x="694" y="269"/>
                  </a:lnTo>
                  <a:lnTo>
                    <a:pt x="687" y="245"/>
                  </a:lnTo>
                  <a:lnTo>
                    <a:pt x="690" y="227"/>
                  </a:lnTo>
                  <a:lnTo>
                    <a:pt x="666" y="199"/>
                  </a:lnTo>
                  <a:lnTo>
                    <a:pt x="637" y="163"/>
                  </a:lnTo>
                  <a:lnTo>
                    <a:pt x="622" y="140"/>
                  </a:lnTo>
                  <a:lnTo>
                    <a:pt x="622" y="137"/>
                  </a:lnTo>
                  <a:lnTo>
                    <a:pt x="606" y="113"/>
                  </a:lnTo>
                  <a:lnTo>
                    <a:pt x="605" y="113"/>
                  </a:lnTo>
                  <a:lnTo>
                    <a:pt x="602" y="105"/>
                  </a:lnTo>
                  <a:lnTo>
                    <a:pt x="595" y="88"/>
                  </a:lnTo>
                  <a:lnTo>
                    <a:pt x="581" y="54"/>
                  </a:lnTo>
                  <a:lnTo>
                    <a:pt x="573" y="27"/>
                  </a:lnTo>
                  <a:lnTo>
                    <a:pt x="570" y="27"/>
                  </a:lnTo>
                  <a:lnTo>
                    <a:pt x="570" y="26"/>
                  </a:lnTo>
                  <a:lnTo>
                    <a:pt x="566" y="5"/>
                  </a:lnTo>
                  <a:lnTo>
                    <a:pt x="540" y="5"/>
                  </a:lnTo>
                  <a:lnTo>
                    <a:pt x="526" y="2"/>
                  </a:lnTo>
                  <a:lnTo>
                    <a:pt x="523" y="0"/>
                  </a:lnTo>
                  <a:lnTo>
                    <a:pt x="512" y="9"/>
                  </a:lnTo>
                  <a:lnTo>
                    <a:pt x="519" y="36"/>
                  </a:lnTo>
                  <a:lnTo>
                    <a:pt x="518" y="51"/>
                  </a:lnTo>
                  <a:lnTo>
                    <a:pt x="505" y="52"/>
                  </a:lnTo>
                  <a:lnTo>
                    <a:pt x="500" y="38"/>
                  </a:lnTo>
                  <a:lnTo>
                    <a:pt x="500" y="31"/>
                  </a:lnTo>
                  <a:lnTo>
                    <a:pt x="495" y="31"/>
                  </a:lnTo>
                  <a:lnTo>
                    <a:pt x="484" y="33"/>
                  </a:lnTo>
                  <a:lnTo>
                    <a:pt x="480" y="33"/>
                  </a:lnTo>
                  <a:lnTo>
                    <a:pt x="476" y="33"/>
                  </a:lnTo>
                  <a:lnTo>
                    <a:pt x="473" y="33"/>
                  </a:lnTo>
                  <a:lnTo>
                    <a:pt x="465" y="34"/>
                  </a:lnTo>
                  <a:lnTo>
                    <a:pt x="456" y="36"/>
                  </a:lnTo>
                  <a:lnTo>
                    <a:pt x="455" y="36"/>
                  </a:lnTo>
                  <a:lnTo>
                    <a:pt x="450" y="36"/>
                  </a:lnTo>
                  <a:lnTo>
                    <a:pt x="437" y="36"/>
                  </a:lnTo>
                  <a:lnTo>
                    <a:pt x="413" y="37"/>
                  </a:lnTo>
                  <a:lnTo>
                    <a:pt x="408" y="38"/>
                  </a:lnTo>
                  <a:lnTo>
                    <a:pt x="404" y="38"/>
                  </a:lnTo>
                  <a:lnTo>
                    <a:pt x="397" y="40"/>
                  </a:lnTo>
                  <a:lnTo>
                    <a:pt x="394" y="40"/>
                  </a:lnTo>
                  <a:lnTo>
                    <a:pt x="393" y="40"/>
                  </a:lnTo>
                  <a:lnTo>
                    <a:pt x="390" y="40"/>
                  </a:lnTo>
                  <a:lnTo>
                    <a:pt x="380" y="40"/>
                  </a:lnTo>
                  <a:lnTo>
                    <a:pt x="370" y="41"/>
                  </a:lnTo>
                  <a:lnTo>
                    <a:pt x="366" y="42"/>
                  </a:lnTo>
                  <a:lnTo>
                    <a:pt x="363" y="42"/>
                  </a:lnTo>
                  <a:lnTo>
                    <a:pt x="358" y="42"/>
                  </a:lnTo>
                  <a:lnTo>
                    <a:pt x="345" y="42"/>
                  </a:lnTo>
                  <a:lnTo>
                    <a:pt x="340" y="44"/>
                  </a:lnTo>
                  <a:lnTo>
                    <a:pt x="333" y="45"/>
                  </a:lnTo>
                  <a:lnTo>
                    <a:pt x="329" y="45"/>
                  </a:lnTo>
                  <a:lnTo>
                    <a:pt x="326" y="45"/>
                  </a:lnTo>
                  <a:lnTo>
                    <a:pt x="316" y="45"/>
                  </a:lnTo>
                  <a:lnTo>
                    <a:pt x="311" y="47"/>
                  </a:lnTo>
                  <a:lnTo>
                    <a:pt x="308" y="47"/>
                  </a:lnTo>
                  <a:lnTo>
                    <a:pt x="305" y="47"/>
                  </a:lnTo>
                  <a:lnTo>
                    <a:pt x="300" y="47"/>
                  </a:lnTo>
                  <a:lnTo>
                    <a:pt x="290" y="48"/>
                  </a:lnTo>
                  <a:lnTo>
                    <a:pt x="275" y="49"/>
                  </a:lnTo>
                  <a:lnTo>
                    <a:pt x="254" y="51"/>
                  </a:lnTo>
                  <a:lnTo>
                    <a:pt x="254" y="49"/>
                  </a:lnTo>
                  <a:lnTo>
                    <a:pt x="238" y="23"/>
                  </a:lnTo>
                  <a:lnTo>
                    <a:pt x="237" y="20"/>
                  </a:lnTo>
                  <a:lnTo>
                    <a:pt x="223" y="23"/>
                  </a:lnTo>
                  <a:lnTo>
                    <a:pt x="215" y="23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68" y="30"/>
                  </a:lnTo>
                  <a:lnTo>
                    <a:pt x="151" y="33"/>
                  </a:lnTo>
                  <a:lnTo>
                    <a:pt x="144" y="33"/>
                  </a:lnTo>
                  <a:lnTo>
                    <a:pt x="134" y="34"/>
                  </a:lnTo>
                  <a:lnTo>
                    <a:pt x="131" y="36"/>
                  </a:lnTo>
                  <a:lnTo>
                    <a:pt x="129" y="36"/>
                  </a:lnTo>
                  <a:lnTo>
                    <a:pt x="123" y="36"/>
                  </a:lnTo>
                  <a:lnTo>
                    <a:pt x="112" y="37"/>
                  </a:lnTo>
                  <a:lnTo>
                    <a:pt x="111" y="37"/>
                  </a:lnTo>
                  <a:lnTo>
                    <a:pt x="98" y="38"/>
                  </a:lnTo>
                  <a:lnTo>
                    <a:pt x="95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75" y="41"/>
                  </a:lnTo>
                  <a:lnTo>
                    <a:pt x="55" y="42"/>
                  </a:lnTo>
                  <a:lnTo>
                    <a:pt x="43" y="44"/>
                  </a:lnTo>
                  <a:lnTo>
                    <a:pt x="40" y="45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1" y="49"/>
                  </a:lnTo>
                  <a:lnTo>
                    <a:pt x="0" y="66"/>
                  </a:lnTo>
                  <a:lnTo>
                    <a:pt x="23" y="87"/>
                  </a:lnTo>
                  <a:lnTo>
                    <a:pt x="22" y="101"/>
                  </a:lnTo>
                  <a:lnTo>
                    <a:pt x="27" y="106"/>
                  </a:lnTo>
                  <a:lnTo>
                    <a:pt x="12" y="126"/>
                  </a:lnTo>
                  <a:lnTo>
                    <a:pt x="29" y="122"/>
                  </a:lnTo>
                  <a:lnTo>
                    <a:pt x="76" y="109"/>
                  </a:lnTo>
                  <a:lnTo>
                    <a:pt x="81" y="106"/>
                  </a:lnTo>
                  <a:lnTo>
                    <a:pt x="108" y="105"/>
                  </a:lnTo>
                  <a:lnTo>
                    <a:pt x="118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56" y="11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63"/>
            <p:cNvSpPr>
              <a:spLocks/>
            </p:cNvSpPr>
            <p:nvPr/>
          </p:nvSpPr>
          <p:spPr bwMode="auto">
            <a:xfrm>
              <a:off x="6188075" y="5373688"/>
              <a:ext cx="79375" cy="49212"/>
            </a:xfrm>
            <a:custGeom>
              <a:avLst/>
              <a:gdLst>
                <a:gd name="T0" fmla="*/ 0 w 49"/>
                <a:gd name="T1" fmla="*/ 2147483647 h 34"/>
                <a:gd name="T2" fmla="*/ 2147483647 w 49"/>
                <a:gd name="T3" fmla="*/ 2147483647 h 34"/>
                <a:gd name="T4" fmla="*/ 2147483647 w 49"/>
                <a:gd name="T5" fmla="*/ 2147483647 h 34"/>
                <a:gd name="T6" fmla="*/ 2147483647 w 49"/>
                <a:gd name="T7" fmla="*/ 2147483647 h 34"/>
                <a:gd name="T8" fmla="*/ 2147483647 w 49"/>
                <a:gd name="T9" fmla="*/ 2147483647 h 34"/>
                <a:gd name="T10" fmla="*/ 2147483647 w 49"/>
                <a:gd name="T11" fmla="*/ 2147483647 h 34"/>
                <a:gd name="T12" fmla="*/ 2147483647 w 49"/>
                <a:gd name="T13" fmla="*/ 0 h 34"/>
                <a:gd name="T14" fmla="*/ 2147483647 w 49"/>
                <a:gd name="T15" fmla="*/ 2147483647 h 34"/>
                <a:gd name="T16" fmla="*/ 2147483647 w 49"/>
                <a:gd name="T17" fmla="*/ 2147483647 h 34"/>
                <a:gd name="T18" fmla="*/ 2147483647 w 49"/>
                <a:gd name="T19" fmla="*/ 2147483647 h 34"/>
                <a:gd name="T20" fmla="*/ 2147483647 w 49"/>
                <a:gd name="T21" fmla="*/ 2147483647 h 34"/>
                <a:gd name="T22" fmla="*/ 2147483647 w 49"/>
                <a:gd name="T23" fmla="*/ 2147483647 h 34"/>
                <a:gd name="T24" fmla="*/ 0 w 49"/>
                <a:gd name="T25" fmla="*/ 214748364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34"/>
                <a:gd name="T41" fmla="*/ 49 w 49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34">
                  <a:moveTo>
                    <a:pt x="0" y="33"/>
                  </a:moveTo>
                  <a:lnTo>
                    <a:pt x="26" y="20"/>
                  </a:lnTo>
                  <a:lnTo>
                    <a:pt x="27" y="14"/>
                  </a:lnTo>
                  <a:lnTo>
                    <a:pt x="38" y="17"/>
                  </a:lnTo>
                  <a:lnTo>
                    <a:pt x="48" y="12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4" y="11"/>
                  </a:lnTo>
                  <a:lnTo>
                    <a:pt x="17" y="8"/>
                  </a:lnTo>
                  <a:lnTo>
                    <a:pt x="4" y="18"/>
                  </a:lnTo>
                  <a:lnTo>
                    <a:pt x="5" y="28"/>
                  </a:lnTo>
                  <a:lnTo>
                    <a:pt x="0" y="33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64"/>
            <p:cNvSpPr>
              <a:spLocks/>
            </p:cNvSpPr>
            <p:nvPr/>
          </p:nvSpPr>
          <p:spPr bwMode="auto">
            <a:xfrm>
              <a:off x="6292850" y="5360988"/>
              <a:ext cx="36513" cy="33337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2147483647 h 23"/>
                <a:gd name="T4" fmla="*/ 2147483647 w 23"/>
                <a:gd name="T5" fmla="*/ 0 h 23"/>
                <a:gd name="T6" fmla="*/ 2147483647 w 23"/>
                <a:gd name="T7" fmla="*/ 2147483647 h 23"/>
                <a:gd name="T8" fmla="*/ 0 w 23"/>
                <a:gd name="T9" fmla="*/ 214748364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20"/>
                  </a:moveTo>
                  <a:lnTo>
                    <a:pt x="1" y="22"/>
                  </a:lnTo>
                  <a:lnTo>
                    <a:pt x="22" y="0"/>
                  </a:lnTo>
                  <a:lnTo>
                    <a:pt x="12" y="10"/>
                  </a:lnTo>
                  <a:lnTo>
                    <a:pt x="0" y="2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65"/>
            <p:cNvSpPr>
              <a:spLocks/>
            </p:cNvSpPr>
            <p:nvPr/>
          </p:nvSpPr>
          <p:spPr bwMode="auto">
            <a:xfrm>
              <a:off x="6330950" y="5349875"/>
              <a:ext cx="36513" cy="34925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0 h 23"/>
                <a:gd name="T4" fmla="*/ 2147483647 w 23"/>
                <a:gd name="T5" fmla="*/ 2147483647 h 23"/>
                <a:gd name="T6" fmla="*/ 0 w 23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3"/>
                <a:gd name="T14" fmla="*/ 23 w 23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3">
                  <a:moveTo>
                    <a:pt x="0" y="22"/>
                  </a:moveTo>
                  <a:lnTo>
                    <a:pt x="22" y="0"/>
                  </a:lnTo>
                  <a:lnTo>
                    <a:pt x="22" y="16"/>
                  </a:lnTo>
                  <a:lnTo>
                    <a:pt x="0" y="22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6254750" y="5373688"/>
              <a:ext cx="38100" cy="36512"/>
            </a:xfrm>
            <a:custGeom>
              <a:avLst/>
              <a:gdLst>
                <a:gd name="T0" fmla="*/ 0 w 24"/>
                <a:gd name="T1" fmla="*/ 0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0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0" y="0"/>
                  </a:moveTo>
                  <a:lnTo>
                    <a:pt x="7" y="23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6345238" y="5340350"/>
              <a:ext cx="36512" cy="33338"/>
            </a:xfrm>
            <a:custGeom>
              <a:avLst/>
              <a:gdLst>
                <a:gd name="T0" fmla="*/ 0 w 24"/>
                <a:gd name="T1" fmla="*/ 2147483647 h 23"/>
                <a:gd name="T2" fmla="*/ 2147483647 w 24"/>
                <a:gd name="T3" fmla="*/ 0 h 23"/>
                <a:gd name="T4" fmla="*/ 2147483647 w 24"/>
                <a:gd name="T5" fmla="*/ 0 h 23"/>
                <a:gd name="T6" fmla="*/ 0 w 24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22"/>
                  </a:moveTo>
                  <a:lnTo>
                    <a:pt x="23" y="0"/>
                  </a:lnTo>
                  <a:lnTo>
                    <a:pt x="0" y="22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Freeform 268"/>
          <p:cNvSpPr>
            <a:spLocks/>
          </p:cNvSpPr>
          <p:nvPr/>
        </p:nvSpPr>
        <p:spPr bwMode="auto">
          <a:xfrm>
            <a:off x="6068377" y="4056624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269"/>
          <p:cNvSpPr>
            <a:spLocks/>
          </p:cNvSpPr>
          <p:nvPr/>
        </p:nvSpPr>
        <p:spPr bwMode="auto">
          <a:xfrm>
            <a:off x="5522277" y="3429562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271"/>
          <p:cNvSpPr>
            <a:spLocks/>
          </p:cNvSpPr>
          <p:nvPr/>
        </p:nvSpPr>
        <p:spPr bwMode="auto">
          <a:xfrm>
            <a:off x="6244590" y="3645462"/>
            <a:ext cx="1190625" cy="495300"/>
          </a:xfrm>
          <a:custGeom>
            <a:avLst/>
            <a:gdLst>
              <a:gd name="T0" fmla="*/ 2147483647 w 753"/>
              <a:gd name="T1" fmla="*/ 2147483647 h 338"/>
              <a:gd name="T2" fmla="*/ 2147483647 w 753"/>
              <a:gd name="T3" fmla="*/ 2147483647 h 338"/>
              <a:gd name="T4" fmla="*/ 2147483647 w 753"/>
              <a:gd name="T5" fmla="*/ 2147483647 h 338"/>
              <a:gd name="T6" fmla="*/ 2147483647 w 753"/>
              <a:gd name="T7" fmla="*/ 2147483647 h 338"/>
              <a:gd name="T8" fmla="*/ 2147483647 w 753"/>
              <a:gd name="T9" fmla="*/ 2147483647 h 338"/>
              <a:gd name="T10" fmla="*/ 2147483647 w 753"/>
              <a:gd name="T11" fmla="*/ 2147483647 h 338"/>
              <a:gd name="T12" fmla="*/ 2147483647 w 753"/>
              <a:gd name="T13" fmla="*/ 2147483647 h 338"/>
              <a:gd name="T14" fmla="*/ 2147483647 w 753"/>
              <a:gd name="T15" fmla="*/ 2147483647 h 338"/>
              <a:gd name="T16" fmla="*/ 2147483647 w 753"/>
              <a:gd name="T17" fmla="*/ 2147483647 h 338"/>
              <a:gd name="T18" fmla="*/ 2147483647 w 753"/>
              <a:gd name="T19" fmla="*/ 2147483647 h 338"/>
              <a:gd name="T20" fmla="*/ 2147483647 w 753"/>
              <a:gd name="T21" fmla="*/ 2147483647 h 338"/>
              <a:gd name="T22" fmla="*/ 2147483647 w 753"/>
              <a:gd name="T23" fmla="*/ 2147483647 h 338"/>
              <a:gd name="T24" fmla="*/ 2147483647 w 753"/>
              <a:gd name="T25" fmla="*/ 2147483647 h 338"/>
              <a:gd name="T26" fmla="*/ 2147483647 w 753"/>
              <a:gd name="T27" fmla="*/ 2147483647 h 338"/>
              <a:gd name="T28" fmla="*/ 2147483647 w 753"/>
              <a:gd name="T29" fmla="*/ 2147483647 h 338"/>
              <a:gd name="T30" fmla="*/ 2147483647 w 753"/>
              <a:gd name="T31" fmla="*/ 2147483647 h 338"/>
              <a:gd name="T32" fmla="*/ 2147483647 w 753"/>
              <a:gd name="T33" fmla="*/ 2147483647 h 338"/>
              <a:gd name="T34" fmla="*/ 2147483647 w 753"/>
              <a:gd name="T35" fmla="*/ 2147483647 h 338"/>
              <a:gd name="T36" fmla="*/ 2147483647 w 753"/>
              <a:gd name="T37" fmla="*/ 2147483647 h 338"/>
              <a:gd name="T38" fmla="*/ 2147483647 w 753"/>
              <a:gd name="T39" fmla="*/ 2147483647 h 338"/>
              <a:gd name="T40" fmla="*/ 2147483647 w 753"/>
              <a:gd name="T41" fmla="*/ 2147483647 h 338"/>
              <a:gd name="T42" fmla="*/ 2147483647 w 753"/>
              <a:gd name="T43" fmla="*/ 2147483647 h 338"/>
              <a:gd name="T44" fmla="*/ 2147483647 w 753"/>
              <a:gd name="T45" fmla="*/ 2147483647 h 338"/>
              <a:gd name="T46" fmla="*/ 2147483647 w 753"/>
              <a:gd name="T47" fmla="*/ 2147483647 h 338"/>
              <a:gd name="T48" fmla="*/ 2147483647 w 753"/>
              <a:gd name="T49" fmla="*/ 2147483647 h 338"/>
              <a:gd name="T50" fmla="*/ 2147483647 w 753"/>
              <a:gd name="T51" fmla="*/ 2147483647 h 338"/>
              <a:gd name="T52" fmla="*/ 2147483647 w 753"/>
              <a:gd name="T53" fmla="*/ 2147483647 h 338"/>
              <a:gd name="T54" fmla="*/ 2147483647 w 753"/>
              <a:gd name="T55" fmla="*/ 2147483647 h 338"/>
              <a:gd name="T56" fmla="*/ 2147483647 w 753"/>
              <a:gd name="T57" fmla="*/ 2147483647 h 338"/>
              <a:gd name="T58" fmla="*/ 2147483647 w 753"/>
              <a:gd name="T59" fmla="*/ 2147483647 h 338"/>
              <a:gd name="T60" fmla="*/ 2147483647 w 753"/>
              <a:gd name="T61" fmla="*/ 2147483647 h 338"/>
              <a:gd name="T62" fmla="*/ 2147483647 w 753"/>
              <a:gd name="T63" fmla="*/ 2147483647 h 338"/>
              <a:gd name="T64" fmla="*/ 2147483647 w 753"/>
              <a:gd name="T65" fmla="*/ 2147483647 h 338"/>
              <a:gd name="T66" fmla="*/ 2147483647 w 753"/>
              <a:gd name="T67" fmla="*/ 2147483647 h 338"/>
              <a:gd name="T68" fmla="*/ 2147483647 w 753"/>
              <a:gd name="T69" fmla="*/ 2147483647 h 338"/>
              <a:gd name="T70" fmla="*/ 2147483647 w 753"/>
              <a:gd name="T71" fmla="*/ 2147483647 h 338"/>
              <a:gd name="T72" fmla="*/ 2147483647 w 753"/>
              <a:gd name="T73" fmla="*/ 2147483647 h 338"/>
              <a:gd name="T74" fmla="*/ 2147483647 w 753"/>
              <a:gd name="T75" fmla="*/ 2147483647 h 338"/>
              <a:gd name="T76" fmla="*/ 2147483647 w 753"/>
              <a:gd name="T77" fmla="*/ 2147483647 h 338"/>
              <a:gd name="T78" fmla="*/ 2147483647 w 753"/>
              <a:gd name="T79" fmla="*/ 2147483647 h 338"/>
              <a:gd name="T80" fmla="*/ 2147483647 w 753"/>
              <a:gd name="T81" fmla="*/ 2147483647 h 338"/>
              <a:gd name="T82" fmla="*/ 2147483647 w 753"/>
              <a:gd name="T83" fmla="*/ 2147483647 h 338"/>
              <a:gd name="T84" fmla="*/ 2147483647 w 753"/>
              <a:gd name="T85" fmla="*/ 2147483647 h 338"/>
              <a:gd name="T86" fmla="*/ 2147483647 w 753"/>
              <a:gd name="T87" fmla="*/ 2147483647 h 338"/>
              <a:gd name="T88" fmla="*/ 2147483647 w 753"/>
              <a:gd name="T89" fmla="*/ 2147483647 h 338"/>
              <a:gd name="T90" fmla="*/ 0 w 753"/>
              <a:gd name="T91" fmla="*/ 2147483647 h 338"/>
              <a:gd name="T92" fmla="*/ 2147483647 w 753"/>
              <a:gd name="T93" fmla="*/ 2147483647 h 338"/>
              <a:gd name="T94" fmla="*/ 2147483647 w 753"/>
              <a:gd name="T95" fmla="*/ 2147483647 h 338"/>
              <a:gd name="T96" fmla="*/ 2147483647 w 753"/>
              <a:gd name="T97" fmla="*/ 2147483647 h 338"/>
              <a:gd name="T98" fmla="*/ 2147483647 w 753"/>
              <a:gd name="T99" fmla="*/ 2147483647 h 338"/>
              <a:gd name="T100" fmla="*/ 2147483647 w 753"/>
              <a:gd name="T101" fmla="*/ 2147483647 h 338"/>
              <a:gd name="T102" fmla="*/ 2147483647 w 753"/>
              <a:gd name="T103" fmla="*/ 2147483647 h 338"/>
              <a:gd name="T104" fmla="*/ 2147483647 w 753"/>
              <a:gd name="T105" fmla="*/ 2147483647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" name="Freeform 272" descr="70%"/>
          <p:cNvSpPr>
            <a:spLocks/>
          </p:cNvSpPr>
          <p:nvPr/>
        </p:nvSpPr>
        <p:spPr bwMode="auto">
          <a:xfrm>
            <a:off x="6384290" y="3993124"/>
            <a:ext cx="688975" cy="488950"/>
          </a:xfrm>
          <a:custGeom>
            <a:avLst/>
            <a:gdLst>
              <a:gd name="T0" fmla="*/ 200686532 w 435"/>
              <a:gd name="T1" fmla="*/ 336189912 h 332"/>
              <a:gd name="T2" fmla="*/ 288487313 w 435"/>
              <a:gd name="T3" fmla="*/ 388245487 h 332"/>
              <a:gd name="T4" fmla="*/ 316081150 w 435"/>
              <a:gd name="T5" fmla="*/ 407765189 h 332"/>
              <a:gd name="T6" fmla="*/ 336150115 w 435"/>
              <a:gd name="T7" fmla="*/ 416441102 h 332"/>
              <a:gd name="T8" fmla="*/ 388830554 w 435"/>
              <a:gd name="T9" fmla="*/ 488017760 h 332"/>
              <a:gd name="T10" fmla="*/ 423950946 w 435"/>
              <a:gd name="T11" fmla="*/ 511876154 h 332"/>
              <a:gd name="T12" fmla="*/ 479138620 w 435"/>
              <a:gd name="T13" fmla="*/ 531395856 h 332"/>
              <a:gd name="T14" fmla="*/ 514258913 w 435"/>
              <a:gd name="T15" fmla="*/ 618154994 h 332"/>
              <a:gd name="T16" fmla="*/ 544363152 w 435"/>
              <a:gd name="T17" fmla="*/ 629000255 h 332"/>
              <a:gd name="T18" fmla="*/ 581990680 w 435"/>
              <a:gd name="T19" fmla="*/ 709251353 h 332"/>
              <a:gd name="T20" fmla="*/ 649722447 w 435"/>
              <a:gd name="T21" fmla="*/ 743955008 h 332"/>
              <a:gd name="T22" fmla="*/ 677317868 w 435"/>
              <a:gd name="T23" fmla="*/ 715759393 h 332"/>
              <a:gd name="T24" fmla="*/ 654740084 w 435"/>
              <a:gd name="T25" fmla="*/ 661534563 h 332"/>
              <a:gd name="T26" fmla="*/ 735014360 w 435"/>
              <a:gd name="T27" fmla="*/ 642013389 h 332"/>
              <a:gd name="T28" fmla="*/ 740031997 w 435"/>
              <a:gd name="T29" fmla="*/ 618154994 h 332"/>
              <a:gd name="T30" fmla="*/ 752574507 w 435"/>
              <a:gd name="T31" fmla="*/ 618154994 h 332"/>
              <a:gd name="T32" fmla="*/ 822815092 w 435"/>
              <a:gd name="T33" fmla="*/ 574775425 h 332"/>
              <a:gd name="T34" fmla="*/ 898073513 w 435"/>
              <a:gd name="T35" fmla="*/ 488017760 h 332"/>
              <a:gd name="T36" fmla="*/ 955770006 w 435"/>
              <a:gd name="T37" fmla="*/ 427286363 h 332"/>
              <a:gd name="T38" fmla="*/ 993399117 w 435"/>
              <a:gd name="T39" fmla="*/ 310162170 h 332"/>
              <a:gd name="T40" fmla="*/ 1081199849 w 435"/>
              <a:gd name="T41" fmla="*/ 221235158 h 332"/>
              <a:gd name="T42" fmla="*/ 1048588375 w 435"/>
              <a:gd name="T43" fmla="*/ 203883331 h 332"/>
              <a:gd name="T44" fmla="*/ 940718678 w 435"/>
              <a:gd name="T45" fmla="*/ 136645321 h 332"/>
              <a:gd name="T46" fmla="*/ 842884255 w 435"/>
              <a:gd name="T47" fmla="*/ 67237987 h 332"/>
              <a:gd name="T48" fmla="*/ 840375437 w 435"/>
              <a:gd name="T49" fmla="*/ 65068640 h 332"/>
              <a:gd name="T50" fmla="*/ 780169927 w 435"/>
              <a:gd name="T51" fmla="*/ 34703667 h 332"/>
              <a:gd name="T52" fmla="*/ 727489488 w 435"/>
              <a:gd name="T53" fmla="*/ 41210234 h 332"/>
              <a:gd name="T54" fmla="*/ 642197575 w 435"/>
              <a:gd name="T55" fmla="*/ 52055506 h 332"/>
              <a:gd name="T56" fmla="*/ 544363152 w 435"/>
              <a:gd name="T57" fmla="*/ 65068640 h 332"/>
              <a:gd name="T58" fmla="*/ 526803006 w 435"/>
              <a:gd name="T59" fmla="*/ 23858401 h 332"/>
              <a:gd name="T60" fmla="*/ 491682713 w 435"/>
              <a:gd name="T61" fmla="*/ 13013140 h 332"/>
              <a:gd name="T62" fmla="*/ 459071239 w 435"/>
              <a:gd name="T63" fmla="*/ 0 h 332"/>
              <a:gd name="T64" fmla="*/ 408899519 w 435"/>
              <a:gd name="T65" fmla="*/ 4337222 h 332"/>
              <a:gd name="T66" fmla="*/ 321098787 w 435"/>
              <a:gd name="T67" fmla="*/ 13013140 h 332"/>
              <a:gd name="T68" fmla="*/ 255875839 w 435"/>
              <a:gd name="T69" fmla="*/ 19521180 h 332"/>
              <a:gd name="T70" fmla="*/ 220755546 w 435"/>
              <a:gd name="T71" fmla="*/ 23858401 h 332"/>
              <a:gd name="T72" fmla="*/ 165566239 w 435"/>
              <a:gd name="T73" fmla="*/ 39040887 h 332"/>
              <a:gd name="T74" fmla="*/ 122921074 w 435"/>
              <a:gd name="T75" fmla="*/ 52055506 h 332"/>
              <a:gd name="T76" fmla="*/ 82783120 w 435"/>
              <a:gd name="T77" fmla="*/ 73744554 h 332"/>
              <a:gd name="T78" fmla="*/ 40137942 w 435"/>
              <a:gd name="T79" fmla="*/ 97602972 h 332"/>
              <a:gd name="T80" fmla="*/ 0 w 435"/>
              <a:gd name="T81" fmla="*/ 173516850 h 332"/>
              <a:gd name="T82" fmla="*/ 50171633 w 435"/>
              <a:gd name="T83" fmla="*/ 203883331 h 332"/>
              <a:gd name="T84" fmla="*/ 75258248 w 435"/>
              <a:gd name="T85" fmla="*/ 219065812 h 332"/>
              <a:gd name="T86" fmla="*/ 112885800 w 435"/>
              <a:gd name="T87" fmla="*/ 219065812 h 332"/>
              <a:gd name="T88" fmla="*/ 148006093 w 435"/>
              <a:gd name="T89" fmla="*/ 260276034 h 332"/>
              <a:gd name="T90" fmla="*/ 168075058 w 435"/>
              <a:gd name="T91" fmla="*/ 299316910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2" name="Group 273"/>
          <p:cNvGrpSpPr>
            <a:grpSpLocks/>
          </p:cNvGrpSpPr>
          <p:nvPr/>
        </p:nvGrpSpPr>
        <p:grpSpPr bwMode="auto">
          <a:xfrm>
            <a:off x="1902777" y="4859899"/>
            <a:ext cx="885825" cy="579438"/>
            <a:chOff x="1710" y="3401"/>
            <a:chExt cx="498" cy="349"/>
          </a:xfrm>
          <a:solidFill>
            <a:schemeClr val="bg1"/>
          </a:solidFill>
        </p:grpSpPr>
        <p:sp>
          <p:nvSpPr>
            <p:cNvPr id="73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9 w 120"/>
                <a:gd name="T1" fmla="*/ 91 h 160"/>
                <a:gd name="T2" fmla="*/ 36 w 120"/>
                <a:gd name="T3" fmla="*/ 69 h 160"/>
                <a:gd name="T4" fmla="*/ 68 w 120"/>
                <a:gd name="T5" fmla="*/ 55 h 160"/>
                <a:gd name="T6" fmla="*/ 59 w 120"/>
                <a:gd name="T7" fmla="*/ 41 h 160"/>
                <a:gd name="T8" fmla="*/ 59 w 120"/>
                <a:gd name="T9" fmla="*/ 37 h 160"/>
                <a:gd name="T10" fmla="*/ 49 w 120"/>
                <a:gd name="T11" fmla="*/ 37 h 160"/>
                <a:gd name="T12" fmla="*/ 45 w 120"/>
                <a:gd name="T13" fmla="*/ 27 h 160"/>
                <a:gd name="T14" fmla="*/ 40 w 120"/>
                <a:gd name="T15" fmla="*/ 19 h 160"/>
                <a:gd name="T16" fmla="*/ 19 w 120"/>
                <a:gd name="T17" fmla="*/ 4 h 160"/>
                <a:gd name="T18" fmla="*/ 9 w 120"/>
                <a:gd name="T19" fmla="*/ 0 h 160"/>
                <a:gd name="T20" fmla="*/ 4 w 120"/>
                <a:gd name="T21" fmla="*/ 4 h 160"/>
                <a:gd name="T22" fmla="*/ 0 w 120"/>
                <a:gd name="T23" fmla="*/ 37 h 160"/>
                <a:gd name="T24" fmla="*/ 0 w 120"/>
                <a:gd name="T25" fmla="*/ 59 h 160"/>
                <a:gd name="T26" fmla="*/ 0 w 120"/>
                <a:gd name="T27" fmla="*/ 69 h 160"/>
                <a:gd name="T28" fmla="*/ 0 w 120"/>
                <a:gd name="T29" fmla="*/ 78 h 160"/>
                <a:gd name="T30" fmla="*/ 9 w 120"/>
                <a:gd name="T31" fmla="*/ 82 h 160"/>
                <a:gd name="T32" fmla="*/ 13 w 120"/>
                <a:gd name="T33" fmla="*/ 91 h 160"/>
                <a:gd name="T34" fmla="*/ 19 w 120"/>
                <a:gd name="T35" fmla="*/ 91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3 w 64"/>
                <a:gd name="T1" fmla="*/ 10 h 48"/>
                <a:gd name="T2" fmla="*/ 0 w 64"/>
                <a:gd name="T3" fmla="*/ 0 h 48"/>
                <a:gd name="T4" fmla="*/ 0 w 64"/>
                <a:gd name="T5" fmla="*/ 14 h 48"/>
                <a:gd name="T6" fmla="*/ 9 w 64"/>
                <a:gd name="T7" fmla="*/ 19 h 48"/>
                <a:gd name="T8" fmla="*/ 9 w 64"/>
                <a:gd name="T9" fmla="*/ 23 h 48"/>
                <a:gd name="T10" fmla="*/ 18 w 64"/>
                <a:gd name="T11" fmla="*/ 28 h 48"/>
                <a:gd name="T12" fmla="*/ 36 w 64"/>
                <a:gd name="T13" fmla="*/ 23 h 48"/>
                <a:gd name="T14" fmla="*/ 36 w 64"/>
                <a:gd name="T15" fmla="*/ 14 h 48"/>
                <a:gd name="T16" fmla="*/ 32 w 64"/>
                <a:gd name="T17" fmla="*/ 14 h 48"/>
                <a:gd name="T18" fmla="*/ 23 w 64"/>
                <a:gd name="T19" fmla="*/ 10 h 48"/>
                <a:gd name="T20" fmla="*/ 13 w 64"/>
                <a:gd name="T21" fmla="*/ 1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12 w 24"/>
                <a:gd name="T1" fmla="*/ 0 h 1"/>
                <a:gd name="T2" fmla="*/ 0 w 24"/>
                <a:gd name="T3" fmla="*/ 0 h 1"/>
                <a:gd name="T4" fmla="*/ 12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3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8 h 16"/>
                <a:gd name="T8" fmla="*/ 36 w 64"/>
                <a:gd name="T9" fmla="*/ 4 h 16"/>
                <a:gd name="T10" fmla="*/ 32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9 w 72"/>
                <a:gd name="T3" fmla="*/ 14 h 40"/>
                <a:gd name="T4" fmla="*/ 22 w 72"/>
                <a:gd name="T5" fmla="*/ 19 h 40"/>
                <a:gd name="T6" fmla="*/ 27 w 72"/>
                <a:gd name="T7" fmla="*/ 23 h 40"/>
                <a:gd name="T8" fmla="*/ 36 w 72"/>
                <a:gd name="T9" fmla="*/ 23 h 40"/>
                <a:gd name="T10" fmla="*/ 40 w 72"/>
                <a:gd name="T11" fmla="*/ 23 h 40"/>
                <a:gd name="T12" fmla="*/ 36 w 72"/>
                <a:gd name="T13" fmla="*/ 14 h 40"/>
                <a:gd name="T14" fmla="*/ 27 w 72"/>
                <a:gd name="T15" fmla="*/ 10 h 40"/>
                <a:gd name="T16" fmla="*/ 22 w 72"/>
                <a:gd name="T17" fmla="*/ 0 h 40"/>
                <a:gd name="T18" fmla="*/ 13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6 w 24"/>
                <a:gd name="T3" fmla="*/ 8 h 16"/>
                <a:gd name="T4" fmla="*/ 6 w 24"/>
                <a:gd name="T5" fmla="*/ 11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27 w 56"/>
                <a:gd name="T1" fmla="*/ 19 h 40"/>
                <a:gd name="T2" fmla="*/ 27 w 56"/>
                <a:gd name="T3" fmla="*/ 10 h 40"/>
                <a:gd name="T4" fmla="*/ 32 w 56"/>
                <a:gd name="T5" fmla="*/ 5 h 40"/>
                <a:gd name="T6" fmla="*/ 27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9 h 40"/>
                <a:gd name="T14" fmla="*/ 13 w 56"/>
                <a:gd name="T15" fmla="*/ 23 h 40"/>
                <a:gd name="T16" fmla="*/ 27 w 56"/>
                <a:gd name="T17" fmla="*/ 19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6 w 32"/>
                <a:gd name="T1" fmla="*/ 6 h 24"/>
                <a:gd name="T2" fmla="*/ 8 w 32"/>
                <a:gd name="T3" fmla="*/ 0 h 24"/>
                <a:gd name="T4" fmla="*/ 0 w 32"/>
                <a:gd name="T5" fmla="*/ 11 h 24"/>
                <a:gd name="T6" fmla="*/ 0 w 32"/>
                <a:gd name="T7" fmla="*/ 16 h 24"/>
                <a:gd name="T8" fmla="*/ 8 w 32"/>
                <a:gd name="T9" fmla="*/ 16 h 24"/>
                <a:gd name="T10" fmla="*/ 16 w 32"/>
                <a:gd name="T11" fmla="*/ 11 h 24"/>
                <a:gd name="T12" fmla="*/ 16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237"/>
          <p:cNvSpPr txBox="1">
            <a:spLocks noChangeArrowheads="1"/>
          </p:cNvSpPr>
          <p:nvPr/>
        </p:nvSpPr>
        <p:spPr bwMode="auto">
          <a:xfrm>
            <a:off x="3069590" y="1438836"/>
            <a:ext cx="3276600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latin typeface="Helvetica" panose="020B0604020202020204" pitchFamily="34" charset="0"/>
                <a:cs typeface="Helvetica" panose="020B0604020202020204" pitchFamily="34" charset="0"/>
              </a:rPr>
              <a:t>www.dsireusa.org / </a:t>
            </a:r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September 2024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2" name="Rectangle 284"/>
          <p:cNvSpPr>
            <a:spLocks noChangeArrowheads="1"/>
          </p:cNvSpPr>
          <p:nvPr/>
        </p:nvSpPr>
        <p:spPr bwMode="auto">
          <a:xfrm>
            <a:off x="1885360" y="5598891"/>
            <a:ext cx="201168" cy="201168"/>
          </a:xfrm>
          <a:prstGeom prst="rect">
            <a:avLst/>
          </a:prstGeom>
          <a:solidFill>
            <a:srgbClr val="7BA5B4"/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Freeform 237"/>
          <p:cNvSpPr>
            <a:spLocks/>
          </p:cNvSpPr>
          <p:nvPr/>
        </p:nvSpPr>
        <p:spPr bwMode="auto">
          <a:xfrm>
            <a:off x="4919027" y="4490012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122805" y="5804652"/>
            <a:ext cx="265339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Twelve </a:t>
            </a:r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states 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have statewide targets for energy storage deployment. </a:t>
            </a:r>
            <a:endParaRPr lang="en-US" sz="1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" name="Freeform 252"/>
          <p:cNvSpPr>
            <a:spLocks/>
          </p:cNvSpPr>
          <p:nvPr/>
        </p:nvSpPr>
        <p:spPr bwMode="auto">
          <a:xfrm>
            <a:off x="1489273" y="2809244"/>
            <a:ext cx="852487" cy="1228725"/>
          </a:xfrm>
          <a:custGeom>
            <a:avLst/>
            <a:gdLst>
              <a:gd name="T0" fmla="*/ 2147483647 w 540"/>
              <a:gd name="T1" fmla="*/ 2147483647 h 834"/>
              <a:gd name="T2" fmla="*/ 2147483647 w 540"/>
              <a:gd name="T3" fmla="*/ 2147483647 h 834"/>
              <a:gd name="T4" fmla="*/ 2147483647 w 540"/>
              <a:gd name="T5" fmla="*/ 2147483647 h 834"/>
              <a:gd name="T6" fmla="*/ 2147483647 w 540"/>
              <a:gd name="T7" fmla="*/ 2147483647 h 834"/>
              <a:gd name="T8" fmla="*/ 2147483647 w 540"/>
              <a:gd name="T9" fmla="*/ 2147483647 h 834"/>
              <a:gd name="T10" fmla="*/ 2147483647 w 540"/>
              <a:gd name="T11" fmla="*/ 2147483647 h 834"/>
              <a:gd name="T12" fmla="*/ 2147483647 w 540"/>
              <a:gd name="T13" fmla="*/ 2147483647 h 834"/>
              <a:gd name="T14" fmla="*/ 2147483647 w 540"/>
              <a:gd name="T15" fmla="*/ 2147483647 h 834"/>
              <a:gd name="T16" fmla="*/ 2147483647 w 540"/>
              <a:gd name="T17" fmla="*/ 2147483647 h 834"/>
              <a:gd name="T18" fmla="*/ 2147483647 w 540"/>
              <a:gd name="T19" fmla="*/ 2147483647 h 834"/>
              <a:gd name="T20" fmla="*/ 2147483647 w 540"/>
              <a:gd name="T21" fmla="*/ 2147483647 h 834"/>
              <a:gd name="T22" fmla="*/ 2147483647 w 540"/>
              <a:gd name="T23" fmla="*/ 2147483647 h 834"/>
              <a:gd name="T24" fmla="*/ 2147483647 w 540"/>
              <a:gd name="T25" fmla="*/ 2147483647 h 834"/>
              <a:gd name="T26" fmla="*/ 2147483647 w 540"/>
              <a:gd name="T27" fmla="*/ 2147483647 h 834"/>
              <a:gd name="T28" fmla="*/ 2147483647 w 540"/>
              <a:gd name="T29" fmla="*/ 2147483647 h 834"/>
              <a:gd name="T30" fmla="*/ 2147483647 w 540"/>
              <a:gd name="T31" fmla="*/ 2147483647 h 834"/>
              <a:gd name="T32" fmla="*/ 2147483647 w 540"/>
              <a:gd name="T33" fmla="*/ 2147483647 h 834"/>
              <a:gd name="T34" fmla="*/ 2147483647 w 540"/>
              <a:gd name="T35" fmla="*/ 2147483647 h 834"/>
              <a:gd name="T36" fmla="*/ 2147483647 w 540"/>
              <a:gd name="T37" fmla="*/ 2147483647 h 834"/>
              <a:gd name="T38" fmla="*/ 2147483647 w 540"/>
              <a:gd name="T39" fmla="*/ 2147483647 h 834"/>
              <a:gd name="T40" fmla="*/ 2147483647 w 540"/>
              <a:gd name="T41" fmla="*/ 2147483647 h 834"/>
              <a:gd name="T42" fmla="*/ 2147483647 w 540"/>
              <a:gd name="T43" fmla="*/ 2147483647 h 834"/>
              <a:gd name="T44" fmla="*/ 2147483647 w 540"/>
              <a:gd name="T45" fmla="*/ 2147483647 h 834"/>
              <a:gd name="T46" fmla="*/ 2147483647 w 540"/>
              <a:gd name="T47" fmla="*/ 2147483647 h 834"/>
              <a:gd name="T48" fmla="*/ 2147483647 w 540"/>
              <a:gd name="T49" fmla="*/ 2147483647 h 834"/>
              <a:gd name="T50" fmla="*/ 2147483647 w 540"/>
              <a:gd name="T51" fmla="*/ 2147483647 h 834"/>
              <a:gd name="T52" fmla="*/ 2147483647 w 540"/>
              <a:gd name="T53" fmla="*/ 2147483647 h 834"/>
              <a:gd name="T54" fmla="*/ 2147483647 w 540"/>
              <a:gd name="T55" fmla="*/ 2147483647 h 834"/>
              <a:gd name="T56" fmla="*/ 2147483647 w 540"/>
              <a:gd name="T57" fmla="*/ 2147483647 h 834"/>
              <a:gd name="T58" fmla="*/ 2147483647 w 540"/>
              <a:gd name="T59" fmla="*/ 2147483647 h 834"/>
              <a:gd name="T60" fmla="*/ 2147483647 w 540"/>
              <a:gd name="T61" fmla="*/ 2147483647 h 834"/>
              <a:gd name="T62" fmla="*/ 2147483647 w 540"/>
              <a:gd name="T63" fmla="*/ 2147483647 h 834"/>
              <a:gd name="T64" fmla="*/ 2147483647 w 540"/>
              <a:gd name="T65" fmla="*/ 2147483647 h 834"/>
              <a:gd name="T66" fmla="*/ 2147483647 w 540"/>
              <a:gd name="T67" fmla="*/ 2147483647 h 834"/>
              <a:gd name="T68" fmla="*/ 2147483647 w 540"/>
              <a:gd name="T69" fmla="*/ 2147483647 h 834"/>
              <a:gd name="T70" fmla="*/ 2147483647 w 540"/>
              <a:gd name="T71" fmla="*/ 2147483647 h 834"/>
              <a:gd name="T72" fmla="*/ 2147483647 w 540"/>
              <a:gd name="T73" fmla="*/ 2147483647 h 834"/>
              <a:gd name="T74" fmla="*/ 2147483647 w 540"/>
              <a:gd name="T75" fmla="*/ 2147483647 h 834"/>
              <a:gd name="T76" fmla="*/ 2147483647 w 540"/>
              <a:gd name="T77" fmla="*/ 2147483647 h 834"/>
              <a:gd name="T78" fmla="*/ 2147483647 w 540"/>
              <a:gd name="T79" fmla="*/ 2147483647 h 834"/>
              <a:gd name="T80" fmla="*/ 2147483647 w 540"/>
              <a:gd name="T81" fmla="*/ 2147483647 h 834"/>
              <a:gd name="T82" fmla="*/ 2147483647 w 540"/>
              <a:gd name="T83" fmla="*/ 2147483647 h 834"/>
              <a:gd name="T84" fmla="*/ 2147483647 w 540"/>
              <a:gd name="T85" fmla="*/ 2147483647 h 834"/>
              <a:gd name="T86" fmla="*/ 2147483647 w 540"/>
              <a:gd name="T87" fmla="*/ 2147483647 h 834"/>
              <a:gd name="T88" fmla="*/ 2147483647 w 540"/>
              <a:gd name="T89" fmla="*/ 2147483647 h 834"/>
              <a:gd name="T90" fmla="*/ 2147483647 w 540"/>
              <a:gd name="T91" fmla="*/ 2147483647 h 834"/>
              <a:gd name="T92" fmla="*/ 2147483647 w 540"/>
              <a:gd name="T93" fmla="*/ 2147483647 h 834"/>
              <a:gd name="T94" fmla="*/ 2147483647 w 540"/>
              <a:gd name="T95" fmla="*/ 2147483647 h 834"/>
              <a:gd name="T96" fmla="*/ 2147483647 w 540"/>
              <a:gd name="T97" fmla="*/ 2147483647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solidFill>
            <a:srgbClr val="7BA5B4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133755" y="2236270"/>
            <a:ext cx="998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MWh x 2020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038536" y="2855026"/>
            <a:ext cx="683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1,325 MW x 2020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705168" y="2932416"/>
            <a:ext cx="554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NV: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1,000 MW x 2030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575425" y="2063428"/>
            <a:ext cx="1044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NY: 6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,000 MW x 2030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845878" y="2265632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1,000 MWh x 2025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424102" y="2954870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NJ: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2,000 MW x 2030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433627" y="3755697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3,100 MW x 2035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11225" y="2601077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</a:rPr>
              <a:t>CT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1,000 MW x 2030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848600" y="1524000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ME: </a:t>
            </a:r>
            <a:r>
              <a:rPr lang="en-US" sz="1000" dirty="0" smtClean="0">
                <a:latin typeface="Arial" panose="020B0604020202020204" pitchFamily="34" charset="0"/>
              </a:rPr>
              <a:t>400 MW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x 2030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414452" y="3333690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MD: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3,000 MW x 2033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62600" y="1828800"/>
            <a:ext cx="1056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</a:rPr>
              <a:t>MI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2,500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MW x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2029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055292" y="1905000"/>
            <a:ext cx="1043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000" dirty="0" smtClean="0">
                <a:latin typeface="Arial" panose="020B0604020202020204" pitchFamily="34" charset="0"/>
              </a:rPr>
              <a:t>00 </a:t>
            </a:r>
            <a:r>
              <a:rPr lang="en-US" sz="1000" dirty="0" smtClean="0">
                <a:latin typeface="Arial" panose="020B0604020202020204" pitchFamily="34" charset="0"/>
              </a:rPr>
              <a:t>MW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2033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ire_PowerTemplate12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SIRE Template2" id="{FD8AFA20-9F8C-4293-8F7E-08C4C2DFAA63}" vid="{A2FCF2B7-5354-4F52-BBA1-7D550F339A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DSIRE Template2</Template>
  <TotalTime>21277</TotalTime>
  <Words>94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Tahoma</vt:lpstr>
      <vt:lpstr>dsire_PowerTemplate12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Daniel</dc:creator>
  <cp:lastModifiedBy>Brian C. Lips</cp:lastModifiedBy>
  <cp:revision>72</cp:revision>
  <dcterms:created xsi:type="dcterms:W3CDTF">2015-12-02T18:24:38Z</dcterms:created>
  <dcterms:modified xsi:type="dcterms:W3CDTF">2024-09-10T19:03:43Z</dcterms:modified>
</cp:coreProperties>
</file>